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7"/>
  </p:notesMasterIdLst>
  <p:sldIdLst>
    <p:sldId id="263" r:id="rId5"/>
    <p:sldId id="296" r:id="rId6"/>
    <p:sldId id="286" r:id="rId7"/>
    <p:sldId id="299" r:id="rId8"/>
    <p:sldId id="292" r:id="rId9"/>
    <p:sldId id="298" r:id="rId10"/>
    <p:sldId id="293" r:id="rId11"/>
    <p:sldId id="290" r:id="rId12"/>
    <p:sldId id="294" r:id="rId13"/>
    <p:sldId id="291" r:id="rId14"/>
    <p:sldId id="297" r:id="rId15"/>
    <p:sldId id="295" r:id="rId16"/>
  </p:sldIdLst>
  <p:sldSz cx="18288000" cy="10287000"/>
  <p:notesSz cx="6858000" cy="9144000"/>
  <p:embeddedFontLst>
    <p:embeddedFont>
      <p:font typeface="Arial Black" panose="020B0A04020102020204" pitchFamily="34" charset="0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League Spartan" panose="020B0604020202020204" charset="-18"/>
      <p:regular r:id="rId23"/>
    </p:embeddedFont>
    <p:embeddedFont>
      <p:font typeface="Sanchez" panose="020B0604020202020204" charset="-18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ddíl bez názvu" id="{8DA9D868-788A-4755-BB44-BC328F0875EF}">
          <p14:sldIdLst>
            <p14:sldId id="263"/>
            <p14:sldId id="296"/>
            <p14:sldId id="286"/>
            <p14:sldId id="299"/>
            <p14:sldId id="292"/>
            <p14:sldId id="298"/>
            <p14:sldId id="293"/>
            <p14:sldId id="290"/>
            <p14:sldId id="294"/>
            <p14:sldId id="291"/>
            <p14:sldId id="297"/>
            <p14:sldId id="29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DF58756-57EF-DC37-3416-2C0B15541A4E}" name="Syruček Petr" initials="SP" userId="S::petr.syrucek@mmr.cz::97e64c22-1558-4118-b870-fb3e9ebc6c19" providerId="AD"/>
  <p188:author id="{BC2CC97F-157F-BAF8-6699-B481D4683195}" name="Vepřková Radka" initials="VR" userId="S::radka.veprkova@mmr.cz::659b730a-32b6-4e46-a8ea-80c277efac3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40" d="100"/>
          <a:sy n="40" d="100"/>
        </p:scale>
        <p:origin x="924" y="2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7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odseďálek Vojtěch" userId="6f311926-c195-4acc-865c-cfcc0098f736" providerId="ADAL" clId="{6BB804C8-4219-411D-9612-EFC4B440BC1E}"/>
    <pc:docChg chg="undo custSel addSld delSld modSld sldOrd modSection">
      <pc:chgData name="Vodseďálek Vojtěch" userId="6f311926-c195-4acc-865c-cfcc0098f736" providerId="ADAL" clId="{6BB804C8-4219-411D-9612-EFC4B440BC1E}" dt="2024-11-25T09:15:19.881" v="3689" actId="114"/>
      <pc:docMkLst>
        <pc:docMk/>
      </pc:docMkLst>
      <pc:sldChg chg="modSp ord">
        <pc:chgData name="Vodseďálek Vojtěch" userId="6f311926-c195-4acc-865c-cfcc0098f736" providerId="ADAL" clId="{6BB804C8-4219-411D-9612-EFC4B440BC1E}" dt="2024-11-25T06:58:56.958" v="3657"/>
        <pc:sldMkLst>
          <pc:docMk/>
          <pc:sldMk cId="3923921570" sldId="286"/>
        </pc:sldMkLst>
        <pc:spChg chg="mod">
          <ac:chgData name="Vodseďálek Vojtěch" userId="6f311926-c195-4acc-865c-cfcc0098f736" providerId="ADAL" clId="{6BB804C8-4219-411D-9612-EFC4B440BC1E}" dt="2024-11-25T06:58:56.958" v="3657"/>
          <ac:spMkLst>
            <pc:docMk/>
            <pc:sldMk cId="3923921570" sldId="286"/>
            <ac:spMk id="3" creationId="{263DB892-E40D-DC8B-E9FF-0439B8D8B6B7}"/>
          </ac:spMkLst>
        </pc:spChg>
      </pc:sldChg>
      <pc:sldChg chg="modSp del">
        <pc:chgData name="Vodseďálek Vojtěch" userId="6f311926-c195-4acc-865c-cfcc0098f736" providerId="ADAL" clId="{6BB804C8-4219-411D-9612-EFC4B440BC1E}" dt="2024-11-25T06:31:25.838" v="3005" actId="2696"/>
        <pc:sldMkLst>
          <pc:docMk/>
          <pc:sldMk cId="674003269" sldId="287"/>
        </pc:sldMkLst>
        <pc:spChg chg="mod">
          <ac:chgData name="Vodseďálek Vojtěch" userId="6f311926-c195-4acc-865c-cfcc0098f736" providerId="ADAL" clId="{6BB804C8-4219-411D-9612-EFC4B440BC1E}" dt="2024-11-22T11:10:26.976" v="6" actId="20577"/>
          <ac:spMkLst>
            <pc:docMk/>
            <pc:sldMk cId="674003269" sldId="287"/>
            <ac:spMk id="2" creationId="{945547D2-869B-B304-3539-9AFA4A0C7BD2}"/>
          </ac:spMkLst>
        </pc:spChg>
        <pc:spChg chg="mod">
          <ac:chgData name="Vodseďálek Vojtěch" userId="6f311926-c195-4acc-865c-cfcc0098f736" providerId="ADAL" clId="{6BB804C8-4219-411D-9612-EFC4B440BC1E}" dt="2024-11-22T11:11:08.643" v="128" actId="20577"/>
          <ac:spMkLst>
            <pc:docMk/>
            <pc:sldMk cId="674003269" sldId="287"/>
            <ac:spMk id="3" creationId="{5402DA77-3BD7-9D6E-3C39-04CC64479827}"/>
          </ac:spMkLst>
        </pc:spChg>
      </pc:sldChg>
      <pc:sldChg chg="modSp del">
        <pc:chgData name="Vodseďálek Vojtěch" userId="6f311926-c195-4acc-865c-cfcc0098f736" providerId="ADAL" clId="{6BB804C8-4219-411D-9612-EFC4B440BC1E}" dt="2024-11-25T06:11:52.823" v="2195" actId="2696"/>
        <pc:sldMkLst>
          <pc:docMk/>
          <pc:sldMk cId="3009426080" sldId="288"/>
        </pc:sldMkLst>
        <pc:spChg chg="mod">
          <ac:chgData name="Vodseďálek Vojtěch" userId="6f311926-c195-4acc-865c-cfcc0098f736" providerId="ADAL" clId="{6BB804C8-4219-411D-9612-EFC4B440BC1E}" dt="2024-11-22T11:11:13.202" v="136" actId="20577"/>
          <ac:spMkLst>
            <pc:docMk/>
            <pc:sldMk cId="3009426080" sldId="288"/>
            <ac:spMk id="2" creationId="{3F803A85-C433-E953-C8CE-E0FEEA4B4340}"/>
          </ac:spMkLst>
        </pc:spChg>
        <pc:spChg chg="mod">
          <ac:chgData name="Vodseďálek Vojtěch" userId="6f311926-c195-4acc-865c-cfcc0098f736" providerId="ADAL" clId="{6BB804C8-4219-411D-9612-EFC4B440BC1E}" dt="2024-11-22T13:44:59.352" v="222" actId="20577"/>
          <ac:spMkLst>
            <pc:docMk/>
            <pc:sldMk cId="3009426080" sldId="288"/>
            <ac:spMk id="3" creationId="{8F6884A8-E758-8327-8D3D-35C413695093}"/>
          </ac:spMkLst>
        </pc:spChg>
      </pc:sldChg>
      <pc:sldChg chg="modSp add del">
        <pc:chgData name="Vodseďálek Vojtěch" userId="6f311926-c195-4acc-865c-cfcc0098f736" providerId="ADAL" clId="{6BB804C8-4219-411D-9612-EFC4B440BC1E}" dt="2024-11-25T06:11:55.222" v="2196" actId="2696"/>
        <pc:sldMkLst>
          <pc:docMk/>
          <pc:sldMk cId="1873433144" sldId="289"/>
        </pc:sldMkLst>
        <pc:spChg chg="mod">
          <ac:chgData name="Vodseďálek Vojtěch" userId="6f311926-c195-4acc-865c-cfcc0098f736" providerId="ADAL" clId="{6BB804C8-4219-411D-9612-EFC4B440BC1E}" dt="2024-11-22T13:45:15.322" v="240" actId="20577"/>
          <ac:spMkLst>
            <pc:docMk/>
            <pc:sldMk cId="1873433144" sldId="289"/>
            <ac:spMk id="2" creationId="{8A64C563-7975-461B-A4DE-A76503E4B2BA}"/>
          </ac:spMkLst>
        </pc:spChg>
        <pc:spChg chg="mod">
          <ac:chgData name="Vodseďálek Vojtěch" userId="6f311926-c195-4acc-865c-cfcc0098f736" providerId="ADAL" clId="{6BB804C8-4219-411D-9612-EFC4B440BC1E}" dt="2024-11-22T13:45:51.977" v="309" actId="313"/>
          <ac:spMkLst>
            <pc:docMk/>
            <pc:sldMk cId="1873433144" sldId="289"/>
            <ac:spMk id="3" creationId="{D9FC62E8-0BA5-4ACF-A84A-A59974B298DE}"/>
          </ac:spMkLst>
        </pc:spChg>
      </pc:sldChg>
      <pc:sldChg chg="modSp add">
        <pc:chgData name="Vodseďálek Vojtěch" userId="6f311926-c195-4acc-865c-cfcc0098f736" providerId="ADAL" clId="{6BB804C8-4219-411D-9612-EFC4B440BC1E}" dt="2024-11-25T09:15:19.881" v="3689" actId="114"/>
        <pc:sldMkLst>
          <pc:docMk/>
          <pc:sldMk cId="3039831983" sldId="290"/>
        </pc:sldMkLst>
        <pc:spChg chg="mod">
          <ac:chgData name="Vodseďálek Vojtěch" userId="6f311926-c195-4acc-865c-cfcc0098f736" providerId="ADAL" clId="{6BB804C8-4219-411D-9612-EFC4B440BC1E}" dt="2024-11-25T06:03:23.771" v="1783" actId="27636"/>
          <ac:spMkLst>
            <pc:docMk/>
            <pc:sldMk cId="3039831983" sldId="290"/>
            <ac:spMk id="2" creationId="{740EF7B6-DAFD-458E-9ECE-02031840D395}"/>
          </ac:spMkLst>
        </pc:spChg>
        <pc:spChg chg="mod">
          <ac:chgData name="Vodseďálek Vojtěch" userId="6f311926-c195-4acc-865c-cfcc0098f736" providerId="ADAL" clId="{6BB804C8-4219-411D-9612-EFC4B440BC1E}" dt="2024-11-25T09:15:19.881" v="3689" actId="114"/>
          <ac:spMkLst>
            <pc:docMk/>
            <pc:sldMk cId="3039831983" sldId="290"/>
            <ac:spMk id="3" creationId="{064FEA0A-933F-4EC3-8E14-F1C77111C861}"/>
          </ac:spMkLst>
        </pc:spChg>
      </pc:sldChg>
      <pc:sldChg chg="modSp add">
        <pc:chgData name="Vodseďálek Vojtěch" userId="6f311926-c195-4acc-865c-cfcc0098f736" providerId="ADAL" clId="{6BB804C8-4219-411D-9612-EFC4B440BC1E}" dt="2024-11-25T06:31:11.398" v="3004" actId="20577"/>
        <pc:sldMkLst>
          <pc:docMk/>
          <pc:sldMk cId="1342310879" sldId="291"/>
        </pc:sldMkLst>
        <pc:spChg chg="mod">
          <ac:chgData name="Vodseďálek Vojtěch" userId="6f311926-c195-4acc-865c-cfcc0098f736" providerId="ADAL" clId="{6BB804C8-4219-411D-9612-EFC4B440BC1E}" dt="2024-11-24T10:55:37.112" v="870" actId="20577"/>
          <ac:spMkLst>
            <pc:docMk/>
            <pc:sldMk cId="1342310879" sldId="291"/>
            <ac:spMk id="2" creationId="{54B1F706-79AD-4B8C-9137-9CC70417B0EB}"/>
          </ac:spMkLst>
        </pc:spChg>
        <pc:spChg chg="mod">
          <ac:chgData name="Vodseďálek Vojtěch" userId="6f311926-c195-4acc-865c-cfcc0098f736" providerId="ADAL" clId="{6BB804C8-4219-411D-9612-EFC4B440BC1E}" dt="2024-11-25T06:31:11.398" v="3004" actId="20577"/>
          <ac:spMkLst>
            <pc:docMk/>
            <pc:sldMk cId="1342310879" sldId="291"/>
            <ac:spMk id="3" creationId="{5F3A30CB-01C8-46DF-9367-00041790A0EE}"/>
          </ac:spMkLst>
        </pc:spChg>
      </pc:sldChg>
      <pc:sldChg chg="modSp add">
        <pc:chgData name="Vodseďálek Vojtěch" userId="6f311926-c195-4acc-865c-cfcc0098f736" providerId="ADAL" clId="{6BB804C8-4219-411D-9612-EFC4B440BC1E}" dt="2024-11-25T06:36:29.403" v="3357" actId="1076"/>
        <pc:sldMkLst>
          <pc:docMk/>
          <pc:sldMk cId="276626687" sldId="292"/>
        </pc:sldMkLst>
        <pc:spChg chg="mod">
          <ac:chgData name="Vodseďálek Vojtěch" userId="6f311926-c195-4acc-865c-cfcc0098f736" providerId="ADAL" clId="{6BB804C8-4219-411D-9612-EFC4B440BC1E}" dt="2024-11-25T05:55:40.026" v="1252" actId="20577"/>
          <ac:spMkLst>
            <pc:docMk/>
            <pc:sldMk cId="276626687" sldId="292"/>
            <ac:spMk id="2" creationId="{2260744E-C23C-4305-B4DD-F1B895316345}"/>
          </ac:spMkLst>
        </pc:spChg>
        <pc:spChg chg="mod">
          <ac:chgData name="Vodseďálek Vojtěch" userId="6f311926-c195-4acc-865c-cfcc0098f736" providerId="ADAL" clId="{6BB804C8-4219-411D-9612-EFC4B440BC1E}" dt="2024-11-25T06:36:29.403" v="3357" actId="1076"/>
          <ac:spMkLst>
            <pc:docMk/>
            <pc:sldMk cId="276626687" sldId="292"/>
            <ac:spMk id="3" creationId="{FBC9ED3B-05EE-4DA5-939C-A42A01EB3E13}"/>
          </ac:spMkLst>
        </pc:spChg>
      </pc:sldChg>
      <pc:sldChg chg="modSp add">
        <pc:chgData name="Vodseďálek Vojtěch" userId="6f311926-c195-4acc-865c-cfcc0098f736" providerId="ADAL" clId="{6BB804C8-4219-411D-9612-EFC4B440BC1E}" dt="2024-11-25T07:49:22.305" v="3687" actId="20577"/>
        <pc:sldMkLst>
          <pc:docMk/>
          <pc:sldMk cId="3646181771" sldId="293"/>
        </pc:sldMkLst>
        <pc:spChg chg="mod">
          <ac:chgData name="Vodseďálek Vojtěch" userId="6f311926-c195-4acc-865c-cfcc0098f736" providerId="ADAL" clId="{6BB804C8-4219-411D-9612-EFC4B440BC1E}" dt="2024-11-25T06:23:10.503" v="2419" actId="20577"/>
          <ac:spMkLst>
            <pc:docMk/>
            <pc:sldMk cId="3646181771" sldId="293"/>
            <ac:spMk id="2" creationId="{DA72BC59-86F6-4603-8FE5-42DC04378E47}"/>
          </ac:spMkLst>
        </pc:spChg>
        <pc:spChg chg="mod">
          <ac:chgData name="Vodseďálek Vojtěch" userId="6f311926-c195-4acc-865c-cfcc0098f736" providerId="ADAL" clId="{6BB804C8-4219-411D-9612-EFC4B440BC1E}" dt="2024-11-25T07:49:22.305" v="3687" actId="20577"/>
          <ac:spMkLst>
            <pc:docMk/>
            <pc:sldMk cId="3646181771" sldId="293"/>
            <ac:spMk id="3" creationId="{C8FB3C44-781B-4C04-8792-C970ABEEBBEA}"/>
          </ac:spMkLst>
        </pc:spChg>
      </pc:sldChg>
      <pc:sldChg chg="modSp add">
        <pc:chgData name="Vodseďálek Vojtěch" userId="6f311926-c195-4acc-865c-cfcc0098f736" providerId="ADAL" clId="{6BB804C8-4219-411D-9612-EFC4B440BC1E}" dt="2024-11-25T06:43:03.778" v="3569" actId="20577"/>
        <pc:sldMkLst>
          <pc:docMk/>
          <pc:sldMk cId="714206661" sldId="294"/>
        </pc:sldMkLst>
        <pc:spChg chg="mod">
          <ac:chgData name="Vodseďálek Vojtěch" userId="6f311926-c195-4acc-865c-cfcc0098f736" providerId="ADAL" clId="{6BB804C8-4219-411D-9612-EFC4B440BC1E}" dt="2024-11-25T06:38:07.313" v="3362" actId="14100"/>
          <ac:spMkLst>
            <pc:docMk/>
            <pc:sldMk cId="714206661" sldId="294"/>
            <ac:spMk id="2" creationId="{4DE710D4-DAB5-46C1-9A16-13D6143B16A9}"/>
          </ac:spMkLst>
        </pc:spChg>
        <pc:spChg chg="mod">
          <ac:chgData name="Vodseďálek Vojtěch" userId="6f311926-c195-4acc-865c-cfcc0098f736" providerId="ADAL" clId="{6BB804C8-4219-411D-9612-EFC4B440BC1E}" dt="2024-11-25T06:43:03.778" v="3569" actId="20577"/>
          <ac:spMkLst>
            <pc:docMk/>
            <pc:sldMk cId="714206661" sldId="294"/>
            <ac:spMk id="3" creationId="{98B366AD-C058-4773-A0CF-34E141582CC7}"/>
          </ac:spMkLst>
        </pc:spChg>
      </pc:sldChg>
      <pc:sldChg chg="delSp modSp add">
        <pc:chgData name="Vodseďálek Vojtěch" userId="6f311926-c195-4acc-865c-cfcc0098f736" providerId="ADAL" clId="{6BB804C8-4219-411D-9612-EFC4B440BC1E}" dt="2024-11-25T06:33:40.478" v="3157" actId="20577"/>
        <pc:sldMkLst>
          <pc:docMk/>
          <pc:sldMk cId="255990406" sldId="295"/>
        </pc:sldMkLst>
        <pc:spChg chg="mod">
          <ac:chgData name="Vodseďálek Vojtěch" userId="6f311926-c195-4acc-865c-cfcc0098f736" providerId="ADAL" clId="{6BB804C8-4219-411D-9612-EFC4B440BC1E}" dt="2024-11-25T06:33:40.478" v="3157" actId="20577"/>
          <ac:spMkLst>
            <pc:docMk/>
            <pc:sldMk cId="255990406" sldId="295"/>
            <ac:spMk id="2" creationId="{DD009B9A-539A-43F8-8464-F915B0359D5D}"/>
          </ac:spMkLst>
        </pc:spChg>
        <pc:spChg chg="del">
          <ac:chgData name="Vodseďálek Vojtěch" userId="6f311926-c195-4acc-865c-cfcc0098f736" providerId="ADAL" clId="{6BB804C8-4219-411D-9612-EFC4B440BC1E}" dt="2024-11-25T06:31:47.544" v="3034" actId="478"/>
          <ac:spMkLst>
            <pc:docMk/>
            <pc:sldMk cId="255990406" sldId="295"/>
            <ac:spMk id="3" creationId="{E5EEFBBC-9E1E-46EA-B1BC-FAEF9838B39D}"/>
          </ac:spMkLst>
        </pc:spChg>
      </pc:sldChg>
      <pc:sldChg chg="modSp add del">
        <pc:chgData name="Vodseďálek Vojtěch" userId="6f311926-c195-4acc-865c-cfcc0098f736" providerId="ADAL" clId="{6BB804C8-4219-411D-9612-EFC4B440BC1E}" dt="2024-11-25T06:30:22.505" v="2954" actId="2696"/>
        <pc:sldMkLst>
          <pc:docMk/>
          <pc:sldMk cId="770002916" sldId="295"/>
        </pc:sldMkLst>
        <pc:spChg chg="mod">
          <ac:chgData name="Vodseďálek Vojtěch" userId="6f311926-c195-4acc-865c-cfcc0098f736" providerId="ADAL" clId="{6BB804C8-4219-411D-9612-EFC4B440BC1E}" dt="2024-11-25T06:25:10.878" v="2496" actId="27636"/>
          <ac:spMkLst>
            <pc:docMk/>
            <pc:sldMk cId="770002916" sldId="295"/>
            <ac:spMk id="3" creationId="{645B8E83-3709-4D3A-BD34-02AB1FA62135}"/>
          </ac:spMkLst>
        </pc:spChg>
      </pc:sldChg>
      <pc:sldChg chg="add del">
        <pc:chgData name="Vodseďálek Vojtěch" userId="6f311926-c195-4acc-865c-cfcc0098f736" providerId="ADAL" clId="{6BB804C8-4219-411D-9612-EFC4B440BC1E}" dt="2024-11-25T06:34:16.543" v="3159" actId="2696"/>
        <pc:sldMkLst>
          <pc:docMk/>
          <pc:sldMk cId="2170706289" sldId="296"/>
        </pc:sldMkLst>
      </pc:sldChg>
      <pc:sldChg chg="delSp modSp add ord">
        <pc:chgData name="Vodseďálek Vojtěch" userId="6f311926-c195-4acc-865c-cfcc0098f736" providerId="ADAL" clId="{6BB804C8-4219-411D-9612-EFC4B440BC1E}" dt="2024-11-25T06:43:56.095" v="3570" actId="20577"/>
        <pc:sldMkLst>
          <pc:docMk/>
          <pc:sldMk cId="4290626717" sldId="296"/>
        </pc:sldMkLst>
        <pc:spChg chg="mod">
          <ac:chgData name="Vodseďálek Vojtěch" userId="6f311926-c195-4acc-865c-cfcc0098f736" providerId="ADAL" clId="{6BB804C8-4219-411D-9612-EFC4B440BC1E}" dt="2024-11-25T06:43:56.095" v="3570" actId="20577"/>
          <ac:spMkLst>
            <pc:docMk/>
            <pc:sldMk cId="4290626717" sldId="296"/>
            <ac:spMk id="2" creationId="{D157E948-43D3-4F1F-A2BA-971C6D530D97}"/>
          </ac:spMkLst>
        </pc:spChg>
        <pc:spChg chg="del">
          <ac:chgData name="Vodseďálek Vojtěch" userId="6f311926-c195-4acc-865c-cfcc0098f736" providerId="ADAL" clId="{6BB804C8-4219-411D-9612-EFC4B440BC1E}" dt="2024-11-25T06:34:25.495" v="3162" actId="478"/>
          <ac:spMkLst>
            <pc:docMk/>
            <pc:sldMk cId="4290626717" sldId="296"/>
            <ac:spMk id="3" creationId="{617D23F8-8150-407B-88D6-9D8DE3065496}"/>
          </ac:spMkLst>
        </pc:spChg>
      </pc:sldChg>
      <pc:sldChg chg="addSp delSp modSp add ord">
        <pc:chgData name="Vodseďálek Vojtěch" userId="6f311926-c195-4acc-865c-cfcc0098f736" providerId="ADAL" clId="{6BB804C8-4219-411D-9612-EFC4B440BC1E}" dt="2024-11-25T06:51:00.883" v="3612"/>
        <pc:sldMkLst>
          <pc:docMk/>
          <pc:sldMk cId="19120463" sldId="297"/>
        </pc:sldMkLst>
        <pc:spChg chg="del">
          <ac:chgData name="Vodseďálek Vojtěch" userId="6f311926-c195-4acc-865c-cfcc0098f736" providerId="ADAL" clId="{6BB804C8-4219-411D-9612-EFC4B440BC1E}" dt="2024-11-25T06:45:53.042" v="3585" actId="478"/>
          <ac:spMkLst>
            <pc:docMk/>
            <pc:sldMk cId="19120463" sldId="297"/>
            <ac:spMk id="2" creationId="{B47426CF-5393-4145-A42D-BEB0250CF447}"/>
          </ac:spMkLst>
        </pc:spChg>
        <pc:spChg chg="del">
          <ac:chgData name="Vodseďálek Vojtěch" userId="6f311926-c195-4acc-865c-cfcc0098f736" providerId="ADAL" clId="{6BB804C8-4219-411D-9612-EFC4B440BC1E}" dt="2024-11-25T06:46:03.777" v="3587"/>
          <ac:spMkLst>
            <pc:docMk/>
            <pc:sldMk cId="19120463" sldId="297"/>
            <ac:spMk id="3" creationId="{FE52016C-AE94-49E9-9EAF-CA79CA130076}"/>
          </ac:spMkLst>
        </pc:spChg>
        <pc:picChg chg="add del">
          <ac:chgData name="Vodseďálek Vojtěch" userId="6f311926-c195-4acc-865c-cfcc0098f736" providerId="ADAL" clId="{6BB804C8-4219-411D-9612-EFC4B440BC1E}" dt="2024-11-25T06:45:58.071" v="3586" actId="478"/>
          <ac:picMkLst>
            <pc:docMk/>
            <pc:sldMk cId="19120463" sldId="297"/>
            <ac:picMk id="4" creationId="{4231B828-76FC-449C-BEDA-1812BB292D37}"/>
          </ac:picMkLst>
        </pc:picChg>
        <pc:picChg chg="add mod">
          <ac:chgData name="Vodseďálek Vojtěch" userId="6f311926-c195-4acc-865c-cfcc0098f736" providerId="ADAL" clId="{6BB804C8-4219-411D-9612-EFC4B440BC1E}" dt="2024-11-25T06:48:03.727" v="3610" actId="14100"/>
          <ac:picMkLst>
            <pc:docMk/>
            <pc:sldMk cId="19120463" sldId="297"/>
            <ac:picMk id="5" creationId="{EB93C5FB-CD8A-4EA9-9353-8FD37A4E328E}"/>
          </ac:picMkLst>
        </pc:picChg>
      </pc:sldChg>
      <pc:sldChg chg="add del">
        <pc:chgData name="Vodseďálek Vojtěch" userId="6f311926-c195-4acc-865c-cfcc0098f736" providerId="ADAL" clId="{6BB804C8-4219-411D-9612-EFC4B440BC1E}" dt="2024-11-25T06:41:37.761" v="3486" actId="2696"/>
        <pc:sldMkLst>
          <pc:docMk/>
          <pc:sldMk cId="43222687" sldId="297"/>
        </pc:sldMkLst>
      </pc:sldChg>
      <pc:sldChg chg="modSp add del">
        <pc:chgData name="Vodseďálek Vojtěch" userId="6f311926-c195-4acc-865c-cfcc0098f736" providerId="ADAL" clId="{6BB804C8-4219-411D-9612-EFC4B440BC1E}" dt="2024-11-25T06:41:06.016" v="3484" actId="2696"/>
        <pc:sldMkLst>
          <pc:docMk/>
          <pc:sldMk cId="2445771276" sldId="297"/>
        </pc:sldMkLst>
        <pc:spChg chg="mod">
          <ac:chgData name="Vodseďálek Vojtěch" userId="6f311926-c195-4acc-865c-cfcc0098f736" providerId="ADAL" clId="{6BB804C8-4219-411D-9612-EFC4B440BC1E}" dt="2024-11-25T06:41:01.161" v="3483" actId="5793"/>
          <ac:spMkLst>
            <pc:docMk/>
            <pc:sldMk cId="2445771276" sldId="297"/>
            <ac:spMk id="3" creationId="{A6692FFA-4225-4DD9-965E-7CBF0A2F8444}"/>
          </ac:spMkLst>
        </pc:spChg>
      </pc:sldChg>
      <pc:sldChg chg="addSp delSp modSp add">
        <pc:chgData name="Vodseďálek Vojtěch" userId="6f311926-c195-4acc-865c-cfcc0098f736" providerId="ADAL" clId="{6BB804C8-4219-411D-9612-EFC4B440BC1E}" dt="2024-11-25T06:47:41.877" v="3604" actId="14100"/>
        <pc:sldMkLst>
          <pc:docMk/>
          <pc:sldMk cId="3987274548" sldId="298"/>
        </pc:sldMkLst>
        <pc:spChg chg="del">
          <ac:chgData name="Vodseďálek Vojtěch" userId="6f311926-c195-4acc-865c-cfcc0098f736" providerId="ADAL" clId="{6BB804C8-4219-411D-9612-EFC4B440BC1E}" dt="2024-11-25T06:47:29.263" v="3599" actId="478"/>
          <ac:spMkLst>
            <pc:docMk/>
            <pc:sldMk cId="3987274548" sldId="298"/>
            <ac:spMk id="2" creationId="{614E4E2E-A485-454E-B954-9683C6F7B6A2}"/>
          </ac:spMkLst>
        </pc:spChg>
        <pc:spChg chg="del">
          <ac:chgData name="Vodseďálek Vojtěch" userId="6f311926-c195-4acc-865c-cfcc0098f736" providerId="ADAL" clId="{6BB804C8-4219-411D-9612-EFC4B440BC1E}" dt="2024-11-25T06:47:31.121" v="3600"/>
          <ac:spMkLst>
            <pc:docMk/>
            <pc:sldMk cId="3987274548" sldId="298"/>
            <ac:spMk id="3" creationId="{56484090-64F6-447D-9398-8DC9BB0CB982}"/>
          </ac:spMkLst>
        </pc:spChg>
        <pc:picChg chg="add mod">
          <ac:chgData name="Vodseďálek Vojtěch" userId="6f311926-c195-4acc-865c-cfcc0098f736" providerId="ADAL" clId="{6BB804C8-4219-411D-9612-EFC4B440BC1E}" dt="2024-11-25T06:47:41.877" v="3604" actId="14100"/>
          <ac:picMkLst>
            <pc:docMk/>
            <pc:sldMk cId="3987274548" sldId="298"/>
            <ac:picMk id="4" creationId="{4603D4B0-BC2A-4202-BD0C-04483A80ACBD}"/>
          </ac:picMkLst>
        </pc:picChg>
      </pc:sldChg>
      <pc:sldChg chg="addSp delSp modSp add ord">
        <pc:chgData name="Vodseďálek Vojtěch" userId="6f311926-c195-4acc-865c-cfcc0098f736" providerId="ADAL" clId="{6BB804C8-4219-411D-9612-EFC4B440BC1E}" dt="2024-11-25T06:57:51.539" v="3654" actId="11529"/>
        <pc:sldMkLst>
          <pc:docMk/>
          <pc:sldMk cId="1487674011" sldId="299"/>
        </pc:sldMkLst>
        <pc:spChg chg="del">
          <ac:chgData name="Vodseďálek Vojtěch" userId="6f311926-c195-4acc-865c-cfcc0098f736" providerId="ADAL" clId="{6BB804C8-4219-411D-9612-EFC4B440BC1E}" dt="2024-11-25T06:51:14.492" v="3615" actId="478"/>
          <ac:spMkLst>
            <pc:docMk/>
            <pc:sldMk cId="1487674011" sldId="299"/>
            <ac:spMk id="2" creationId="{BD98F70E-394F-4890-9597-8DF4AF85977D}"/>
          </ac:spMkLst>
        </pc:spChg>
        <pc:spChg chg="del">
          <ac:chgData name="Vodseďálek Vojtěch" userId="6f311926-c195-4acc-865c-cfcc0098f736" providerId="ADAL" clId="{6BB804C8-4219-411D-9612-EFC4B440BC1E}" dt="2024-11-25T06:53:02.026" v="3616"/>
          <ac:spMkLst>
            <pc:docMk/>
            <pc:sldMk cId="1487674011" sldId="299"/>
            <ac:spMk id="3" creationId="{9E616C55-B974-4DAA-A194-7C5F3A663C53}"/>
          </ac:spMkLst>
        </pc:spChg>
        <pc:spChg chg="add mod">
          <ac:chgData name="Vodseďálek Vojtěch" userId="6f311926-c195-4acc-865c-cfcc0098f736" providerId="ADAL" clId="{6BB804C8-4219-411D-9612-EFC4B440BC1E}" dt="2024-11-25T06:55:17.074" v="3620" actId="11529"/>
          <ac:spMkLst>
            <pc:docMk/>
            <pc:sldMk cId="1487674011" sldId="299"/>
            <ac:spMk id="6" creationId="{9A803AA6-6979-4A06-B7EF-D7DE40398E02}"/>
          </ac:spMkLst>
        </pc:spChg>
        <pc:spChg chg="add mod">
          <ac:chgData name="Vodseďálek Vojtěch" userId="6f311926-c195-4acc-865c-cfcc0098f736" providerId="ADAL" clId="{6BB804C8-4219-411D-9612-EFC4B440BC1E}" dt="2024-11-25T06:55:23.613" v="3622" actId="1076"/>
          <ac:spMkLst>
            <pc:docMk/>
            <pc:sldMk cId="1487674011" sldId="299"/>
            <ac:spMk id="7" creationId="{F3CFF005-D65C-417F-888D-4ADE41BE0E57}"/>
          </ac:spMkLst>
        </pc:spChg>
        <pc:spChg chg="add mod">
          <ac:chgData name="Vodseďálek Vojtěch" userId="6f311926-c195-4acc-865c-cfcc0098f736" providerId="ADAL" clId="{6BB804C8-4219-411D-9612-EFC4B440BC1E}" dt="2024-11-25T06:55:28.675" v="3624" actId="1076"/>
          <ac:spMkLst>
            <pc:docMk/>
            <pc:sldMk cId="1487674011" sldId="299"/>
            <ac:spMk id="8" creationId="{1A3D7550-E2DA-433D-845A-94A3F25108ED}"/>
          </ac:spMkLst>
        </pc:spChg>
        <pc:spChg chg="add mod">
          <ac:chgData name="Vodseďálek Vojtěch" userId="6f311926-c195-4acc-865c-cfcc0098f736" providerId="ADAL" clId="{6BB804C8-4219-411D-9612-EFC4B440BC1E}" dt="2024-11-25T06:55:32.966" v="3626" actId="1076"/>
          <ac:spMkLst>
            <pc:docMk/>
            <pc:sldMk cId="1487674011" sldId="299"/>
            <ac:spMk id="9" creationId="{810AA372-16E1-4E23-BB00-867111E3CCFE}"/>
          </ac:spMkLst>
        </pc:spChg>
        <pc:spChg chg="add mod">
          <ac:chgData name="Vodseďálek Vojtěch" userId="6f311926-c195-4acc-865c-cfcc0098f736" providerId="ADAL" clId="{6BB804C8-4219-411D-9612-EFC4B440BC1E}" dt="2024-11-25T06:55:37.323" v="3628" actId="1076"/>
          <ac:spMkLst>
            <pc:docMk/>
            <pc:sldMk cId="1487674011" sldId="299"/>
            <ac:spMk id="10" creationId="{E046E97F-EF75-468F-BEEB-DE16381472C5}"/>
          </ac:spMkLst>
        </pc:spChg>
        <pc:spChg chg="add mod">
          <ac:chgData name="Vodseďálek Vojtěch" userId="6f311926-c195-4acc-865c-cfcc0098f736" providerId="ADAL" clId="{6BB804C8-4219-411D-9612-EFC4B440BC1E}" dt="2024-11-25T06:55:49.871" v="3631" actId="1076"/>
          <ac:spMkLst>
            <pc:docMk/>
            <pc:sldMk cId="1487674011" sldId="299"/>
            <ac:spMk id="11" creationId="{3BB190A7-1002-403A-BD43-24D0150B0372}"/>
          </ac:spMkLst>
        </pc:spChg>
        <pc:spChg chg="add mod">
          <ac:chgData name="Vodseďálek Vojtěch" userId="6f311926-c195-4acc-865c-cfcc0098f736" providerId="ADAL" clId="{6BB804C8-4219-411D-9612-EFC4B440BC1E}" dt="2024-11-25T06:55:56.581" v="3633" actId="1076"/>
          <ac:spMkLst>
            <pc:docMk/>
            <pc:sldMk cId="1487674011" sldId="299"/>
            <ac:spMk id="12" creationId="{3DFFE999-C4E3-40AD-BBA8-BFA5BB05DB9F}"/>
          </ac:spMkLst>
        </pc:spChg>
        <pc:spChg chg="add mod">
          <ac:chgData name="Vodseďálek Vojtěch" userId="6f311926-c195-4acc-865c-cfcc0098f736" providerId="ADAL" clId="{6BB804C8-4219-411D-9612-EFC4B440BC1E}" dt="2024-11-25T06:56:01.496" v="3635" actId="1076"/>
          <ac:spMkLst>
            <pc:docMk/>
            <pc:sldMk cId="1487674011" sldId="299"/>
            <ac:spMk id="13" creationId="{409403C2-5CC4-41F5-BFDF-6AB2D6DBB7F2}"/>
          </ac:spMkLst>
        </pc:spChg>
        <pc:spChg chg="add mod">
          <ac:chgData name="Vodseďálek Vojtěch" userId="6f311926-c195-4acc-865c-cfcc0098f736" providerId="ADAL" clId="{6BB804C8-4219-411D-9612-EFC4B440BC1E}" dt="2024-11-25T06:56:07.001" v="3637" actId="1076"/>
          <ac:spMkLst>
            <pc:docMk/>
            <pc:sldMk cId="1487674011" sldId="299"/>
            <ac:spMk id="14" creationId="{41AE83B2-CFF4-4A2B-B985-BC3EE133EA8A}"/>
          </ac:spMkLst>
        </pc:spChg>
        <pc:spChg chg="add mod">
          <ac:chgData name="Vodseďálek Vojtěch" userId="6f311926-c195-4acc-865c-cfcc0098f736" providerId="ADAL" clId="{6BB804C8-4219-411D-9612-EFC4B440BC1E}" dt="2024-11-25T06:56:10.399" v="3639" actId="1076"/>
          <ac:spMkLst>
            <pc:docMk/>
            <pc:sldMk cId="1487674011" sldId="299"/>
            <ac:spMk id="15" creationId="{F40D04AD-D550-43D7-89E4-5AEB37F3EE86}"/>
          </ac:spMkLst>
        </pc:spChg>
        <pc:spChg chg="add mod">
          <ac:chgData name="Vodseďálek Vojtěch" userId="6f311926-c195-4acc-865c-cfcc0098f736" providerId="ADAL" clId="{6BB804C8-4219-411D-9612-EFC4B440BC1E}" dt="2024-11-25T06:56:59.338" v="3645" actId="1076"/>
          <ac:spMkLst>
            <pc:docMk/>
            <pc:sldMk cId="1487674011" sldId="299"/>
            <ac:spMk id="16" creationId="{DEEA5EFF-CD3F-4314-922D-ECFD9DC94070}"/>
          </ac:spMkLst>
        </pc:spChg>
        <pc:spChg chg="add del">
          <ac:chgData name="Vodseďálek Vojtěch" userId="6f311926-c195-4acc-865c-cfcc0098f736" providerId="ADAL" clId="{6BB804C8-4219-411D-9612-EFC4B440BC1E}" dt="2024-11-25T06:57:05.496" v="3647"/>
          <ac:spMkLst>
            <pc:docMk/>
            <pc:sldMk cId="1487674011" sldId="299"/>
            <ac:spMk id="18" creationId="{F51D1596-5F81-44DF-B94E-8644F28A1309}"/>
          </ac:spMkLst>
        </pc:spChg>
        <pc:spChg chg="add mod">
          <ac:chgData name="Vodseďálek Vojtěch" userId="6f311926-c195-4acc-865c-cfcc0098f736" providerId="ADAL" clId="{6BB804C8-4219-411D-9612-EFC4B440BC1E}" dt="2024-11-25T06:57:23.744" v="3648" actId="11529"/>
          <ac:spMkLst>
            <pc:docMk/>
            <pc:sldMk cId="1487674011" sldId="299"/>
            <ac:spMk id="19" creationId="{1EB0EF77-DE47-4B44-9663-E46EB10F45E2}"/>
          </ac:spMkLst>
        </pc:spChg>
        <pc:spChg chg="add mod">
          <ac:chgData name="Vodseďálek Vojtěch" userId="6f311926-c195-4acc-865c-cfcc0098f736" providerId="ADAL" clId="{6BB804C8-4219-411D-9612-EFC4B440BC1E}" dt="2024-11-25T06:57:29.662" v="3649" actId="11529"/>
          <ac:spMkLst>
            <pc:docMk/>
            <pc:sldMk cId="1487674011" sldId="299"/>
            <ac:spMk id="20" creationId="{B4F39C83-E4A9-4C00-8C5E-E7DB2E1C09C9}"/>
          </ac:spMkLst>
        </pc:spChg>
        <pc:spChg chg="add mod">
          <ac:chgData name="Vodseďálek Vojtěch" userId="6f311926-c195-4acc-865c-cfcc0098f736" providerId="ADAL" clId="{6BB804C8-4219-411D-9612-EFC4B440BC1E}" dt="2024-11-25T06:57:33.791" v="3650" actId="11529"/>
          <ac:spMkLst>
            <pc:docMk/>
            <pc:sldMk cId="1487674011" sldId="299"/>
            <ac:spMk id="21" creationId="{A08C40AC-7F61-4B5E-9BCC-A646A7481CD1}"/>
          </ac:spMkLst>
        </pc:spChg>
        <pc:spChg chg="add mod">
          <ac:chgData name="Vodseďálek Vojtěch" userId="6f311926-c195-4acc-865c-cfcc0098f736" providerId="ADAL" clId="{6BB804C8-4219-411D-9612-EFC4B440BC1E}" dt="2024-11-25T06:57:38.636" v="3651" actId="11529"/>
          <ac:spMkLst>
            <pc:docMk/>
            <pc:sldMk cId="1487674011" sldId="299"/>
            <ac:spMk id="22" creationId="{4F8CF650-2AD1-49AA-A375-4CEB9A78414E}"/>
          </ac:spMkLst>
        </pc:spChg>
        <pc:spChg chg="add mod">
          <ac:chgData name="Vodseďálek Vojtěch" userId="6f311926-c195-4acc-865c-cfcc0098f736" providerId="ADAL" clId="{6BB804C8-4219-411D-9612-EFC4B440BC1E}" dt="2024-11-25T06:57:46.296" v="3653" actId="1076"/>
          <ac:spMkLst>
            <pc:docMk/>
            <pc:sldMk cId="1487674011" sldId="299"/>
            <ac:spMk id="23" creationId="{9BB800DF-24BF-4338-976F-156E42DA75B0}"/>
          </ac:spMkLst>
        </pc:spChg>
        <pc:spChg chg="add mod">
          <ac:chgData name="Vodseďálek Vojtěch" userId="6f311926-c195-4acc-865c-cfcc0098f736" providerId="ADAL" clId="{6BB804C8-4219-411D-9612-EFC4B440BC1E}" dt="2024-11-25T06:57:51.539" v="3654" actId="11529"/>
          <ac:spMkLst>
            <pc:docMk/>
            <pc:sldMk cId="1487674011" sldId="299"/>
            <ac:spMk id="24" creationId="{85BAB4A7-C35A-4C0E-916A-C7DA53EA60C7}"/>
          </ac:spMkLst>
        </pc:spChg>
        <pc:picChg chg="add mod">
          <ac:chgData name="Vodseďálek Vojtěch" userId="6f311926-c195-4acc-865c-cfcc0098f736" providerId="ADAL" clId="{6BB804C8-4219-411D-9612-EFC4B440BC1E}" dt="2024-11-25T06:56:59.338" v="3645" actId="1076"/>
          <ac:picMkLst>
            <pc:docMk/>
            <pc:sldMk cId="1487674011" sldId="299"/>
            <ac:picMk id="5" creationId="{B2DD9C93-B38D-423E-88C5-60B1829D567C}"/>
          </ac:picMkLst>
        </pc:picChg>
        <pc:picChg chg="add del">
          <ac:chgData name="Vodseďálek Vojtěch" userId="6f311926-c195-4acc-865c-cfcc0098f736" providerId="ADAL" clId="{6BB804C8-4219-411D-9612-EFC4B440BC1E}" dt="2024-11-25T06:57:05.496" v="3647"/>
          <ac:picMkLst>
            <pc:docMk/>
            <pc:sldMk cId="1487674011" sldId="299"/>
            <ac:picMk id="17" creationId="{576B00F6-42ED-4846-AD81-2C8BDBF2CA9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C358B-1991-48BD-B44C-8B4BF7A6D2A1}" type="datetimeFigureOut">
              <a:t>21.11.2024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C8B612-BEDE-464E-8ED4-9B49DE3260E6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2871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6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f-RSSZ-tit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>
            <a:extLst>
              <a:ext uri="{FF2B5EF4-FFF2-40B4-BE49-F238E27FC236}">
                <a16:creationId xmlns:a16="http://schemas.microsoft.com/office/drawing/2014/main" id="{3E802496-8419-2005-9338-C8DA82235C98}"/>
              </a:ext>
            </a:extLst>
          </p:cNvPr>
          <p:cNvSpPr/>
          <p:nvPr userDrawn="1"/>
        </p:nvSpPr>
        <p:spPr>
          <a:xfrm>
            <a:off x="346949" y="291620"/>
            <a:ext cx="3126567" cy="810680"/>
          </a:xfrm>
          <a:custGeom>
            <a:avLst/>
            <a:gdLst/>
            <a:ahLst/>
            <a:cxnLst/>
            <a:rect l="l" t="t" r="r" b="b"/>
            <a:pathLst>
              <a:path w="3126567" h="810680">
                <a:moveTo>
                  <a:pt x="0" y="0"/>
                </a:moveTo>
                <a:lnTo>
                  <a:pt x="3126566" y="0"/>
                </a:lnTo>
                <a:lnTo>
                  <a:pt x="3126566" y="810680"/>
                </a:lnTo>
                <a:lnTo>
                  <a:pt x="0" y="8106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A36CEED7-317E-6214-BF28-E4A35A7D4480}"/>
              </a:ext>
            </a:extLst>
          </p:cNvPr>
          <p:cNvSpPr/>
          <p:nvPr userDrawn="1"/>
        </p:nvSpPr>
        <p:spPr>
          <a:xfrm>
            <a:off x="346949" y="8940467"/>
            <a:ext cx="3109207" cy="854741"/>
          </a:xfrm>
          <a:custGeom>
            <a:avLst/>
            <a:gdLst/>
            <a:ahLst/>
            <a:cxnLst/>
            <a:rect l="l" t="t" r="r" b="b"/>
            <a:pathLst>
              <a:path w="3109207" h="854741">
                <a:moveTo>
                  <a:pt x="0" y="0"/>
                </a:moveTo>
                <a:lnTo>
                  <a:pt x="3109207" y="0"/>
                </a:lnTo>
                <a:lnTo>
                  <a:pt x="3109207" y="854741"/>
                </a:lnTo>
                <a:lnTo>
                  <a:pt x="0" y="8547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3" name="Freeform 3">
            <a:extLst>
              <a:ext uri="{FF2B5EF4-FFF2-40B4-BE49-F238E27FC236}">
                <a16:creationId xmlns:a16="http://schemas.microsoft.com/office/drawing/2014/main" id="{CCBD355E-A859-906D-9180-2A4670BB7E1F}"/>
              </a:ext>
            </a:extLst>
          </p:cNvPr>
          <p:cNvSpPr/>
          <p:nvPr userDrawn="1"/>
        </p:nvSpPr>
        <p:spPr>
          <a:xfrm>
            <a:off x="14995711" y="392573"/>
            <a:ext cx="2821052" cy="608774"/>
          </a:xfrm>
          <a:custGeom>
            <a:avLst/>
            <a:gdLst/>
            <a:ahLst/>
            <a:cxnLst/>
            <a:rect l="l" t="t" r="r" b="b"/>
            <a:pathLst>
              <a:path w="2821052" h="608774">
                <a:moveTo>
                  <a:pt x="0" y="0"/>
                </a:moveTo>
                <a:lnTo>
                  <a:pt x="2821052" y="0"/>
                </a:lnTo>
                <a:lnTo>
                  <a:pt x="2821052" y="608774"/>
                </a:lnTo>
                <a:lnTo>
                  <a:pt x="0" y="60877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3" name="Obrázek 2" descr="Obsah obrázku symbol, Dětské kresby, kreativita, umění&#10;&#10;Popis byl vytvořen automaticky">
            <a:extLst>
              <a:ext uri="{FF2B5EF4-FFF2-40B4-BE49-F238E27FC236}">
                <a16:creationId xmlns:a16="http://schemas.microsoft.com/office/drawing/2014/main" id="{579E4C4A-ECBD-3FCB-86E3-431D07B4068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070" y="2006600"/>
            <a:ext cx="10672930" cy="8280400"/>
          </a:xfrm>
          <a:prstGeom prst="rect">
            <a:avLst/>
          </a:prstGeom>
        </p:spPr>
      </p:pic>
      <p:sp>
        <p:nvSpPr>
          <p:cNvPr id="11" name="TextBox 9">
            <a:extLst>
              <a:ext uri="{FF2B5EF4-FFF2-40B4-BE49-F238E27FC236}">
                <a16:creationId xmlns:a16="http://schemas.microsoft.com/office/drawing/2014/main" id="{3E8487FD-A659-815F-6F8A-78CD053B558C}"/>
              </a:ext>
            </a:extLst>
          </p:cNvPr>
          <p:cNvSpPr txBox="1"/>
          <p:nvPr userDrawn="1"/>
        </p:nvSpPr>
        <p:spPr>
          <a:xfrm>
            <a:off x="3890929" y="9105900"/>
            <a:ext cx="6840571" cy="5150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099"/>
              </a:lnSpc>
            </a:pPr>
            <a:r>
              <a:rPr lang="cs-CZ" sz="1499" spc="-38" noProof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Akce se koná v rámci realizace projektu „</a:t>
            </a:r>
            <a:r>
              <a:rPr lang="cs-CZ" sz="1499" u="none" spc="-38" noProof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Rozvoj systémů pro sociální začleňování</a:t>
            </a:r>
            <a:r>
              <a:rPr lang="cs-CZ" sz="1499" spc="-38" noProof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 </a:t>
            </a:r>
            <a:r>
              <a:rPr lang="cs-CZ" sz="1499" spc="-38" noProof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reg.č</a:t>
            </a:r>
            <a:r>
              <a:rPr lang="cs-CZ" sz="1499" spc="-38" noProof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projektu CZ.03.02.02/00/22_004/0000366.</a:t>
            </a:r>
          </a:p>
        </p:txBody>
      </p:sp>
      <p:sp>
        <p:nvSpPr>
          <p:cNvPr id="4" name="Ohnutý pruh 3">
            <a:extLst>
              <a:ext uri="{FF2B5EF4-FFF2-40B4-BE49-F238E27FC236}">
                <a16:creationId xmlns:a16="http://schemas.microsoft.com/office/drawing/2014/main" id="{3C4A70A3-F07C-DBA0-9DB6-E239A4521899}"/>
              </a:ext>
            </a:extLst>
          </p:cNvPr>
          <p:cNvSpPr/>
          <p:nvPr userDrawn="1"/>
        </p:nvSpPr>
        <p:spPr>
          <a:xfrm rot="1654201">
            <a:off x="14950158" y="1921985"/>
            <a:ext cx="1642287" cy="1112252"/>
          </a:xfrm>
          <a:prstGeom prst="blockArc">
            <a:avLst>
              <a:gd name="adj1" fmla="val 10715370"/>
              <a:gd name="adj2" fmla="val 0"/>
              <a:gd name="adj3" fmla="val 25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14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f-RSSZ-uvodni-stra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>
            <a:extLst>
              <a:ext uri="{FF2B5EF4-FFF2-40B4-BE49-F238E27FC236}">
                <a16:creationId xmlns:a16="http://schemas.microsoft.com/office/drawing/2014/main" id="{3E802496-8419-2005-9338-C8DA82235C98}"/>
              </a:ext>
            </a:extLst>
          </p:cNvPr>
          <p:cNvSpPr/>
          <p:nvPr userDrawn="1"/>
        </p:nvSpPr>
        <p:spPr>
          <a:xfrm>
            <a:off x="346949" y="291620"/>
            <a:ext cx="3126567" cy="810680"/>
          </a:xfrm>
          <a:custGeom>
            <a:avLst/>
            <a:gdLst/>
            <a:ahLst/>
            <a:cxnLst/>
            <a:rect l="l" t="t" r="r" b="b"/>
            <a:pathLst>
              <a:path w="3126567" h="810680">
                <a:moveTo>
                  <a:pt x="0" y="0"/>
                </a:moveTo>
                <a:lnTo>
                  <a:pt x="3126566" y="0"/>
                </a:lnTo>
                <a:lnTo>
                  <a:pt x="3126566" y="810680"/>
                </a:lnTo>
                <a:lnTo>
                  <a:pt x="0" y="8106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4">
            <a:extLst>
              <a:ext uri="{FF2B5EF4-FFF2-40B4-BE49-F238E27FC236}">
                <a16:creationId xmlns:a16="http://schemas.microsoft.com/office/drawing/2014/main" id="{04681597-3106-330E-3672-CAE99FB85B6B}"/>
              </a:ext>
            </a:extLst>
          </p:cNvPr>
          <p:cNvSpPr/>
          <p:nvPr userDrawn="1"/>
        </p:nvSpPr>
        <p:spPr>
          <a:xfrm>
            <a:off x="13563477" y="4659267"/>
            <a:ext cx="4253286" cy="4096872"/>
          </a:xfrm>
          <a:custGeom>
            <a:avLst/>
            <a:gdLst/>
            <a:ahLst/>
            <a:cxnLst/>
            <a:rect l="l" t="t" r="r" b="b"/>
            <a:pathLst>
              <a:path w="6635244" h="6331881">
                <a:moveTo>
                  <a:pt x="0" y="0"/>
                </a:moveTo>
                <a:lnTo>
                  <a:pt x="6635243" y="0"/>
                </a:lnTo>
                <a:lnTo>
                  <a:pt x="6635243" y="6331882"/>
                </a:lnTo>
                <a:lnTo>
                  <a:pt x="0" y="63318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3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5">
            <a:extLst>
              <a:ext uri="{FF2B5EF4-FFF2-40B4-BE49-F238E27FC236}">
                <a16:creationId xmlns:a16="http://schemas.microsoft.com/office/drawing/2014/main" id="{E79844C1-8D0A-D3BD-6908-097E6F5B3441}"/>
              </a:ext>
            </a:extLst>
          </p:cNvPr>
          <p:cNvGrpSpPr/>
          <p:nvPr userDrawn="1"/>
        </p:nvGrpSpPr>
        <p:grpSpPr>
          <a:xfrm>
            <a:off x="5985063" y="372214"/>
            <a:ext cx="6816535" cy="656486"/>
            <a:chOff x="-1" y="81318"/>
            <a:chExt cx="4397071" cy="1013959"/>
          </a:xfrm>
        </p:grpSpPr>
        <p:sp>
          <p:nvSpPr>
            <p:cNvPr id="8" name="TextBox 6">
              <a:extLst>
                <a:ext uri="{FF2B5EF4-FFF2-40B4-BE49-F238E27FC236}">
                  <a16:creationId xmlns:a16="http://schemas.microsoft.com/office/drawing/2014/main" id="{33CCC322-A14B-E0A6-6054-0AD78B131FC1}"/>
                </a:ext>
              </a:extLst>
            </p:cNvPr>
            <p:cNvSpPr txBox="1"/>
            <p:nvPr/>
          </p:nvSpPr>
          <p:spPr>
            <a:xfrm>
              <a:off x="-1" y="429970"/>
              <a:ext cx="4397071" cy="389208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ts val="1921"/>
                </a:lnSpc>
              </a:pPr>
              <a:r>
                <a:rPr lang="en-US" sz="1800" spc="-81" err="1">
                  <a:solidFill>
                    <a:srgbClr val="000000"/>
                  </a:solidFill>
                  <a:latin typeface="League Spartan"/>
                </a:rPr>
                <a:t>Sociální</a:t>
              </a:r>
              <a:r>
                <a:rPr lang="en-US" sz="1800" spc="-81">
                  <a:solidFill>
                    <a:srgbClr val="000000"/>
                  </a:solidFill>
                  <a:latin typeface="League Spartan"/>
                </a:rPr>
                <a:t> </a:t>
              </a:r>
              <a:r>
                <a:rPr lang="en-US" sz="1800" spc="-81" err="1">
                  <a:solidFill>
                    <a:srgbClr val="000000"/>
                  </a:solidFill>
                  <a:latin typeface="League Spartan"/>
                </a:rPr>
                <a:t>začleňování</a:t>
              </a:r>
              <a:r>
                <a:rPr lang="en-US" sz="1800" spc="-81">
                  <a:solidFill>
                    <a:srgbClr val="000000"/>
                  </a:solidFill>
                  <a:latin typeface="League Spartan"/>
                </a:rPr>
                <a:t> v </a:t>
              </a:r>
              <a:r>
                <a:rPr lang="en-US" sz="1800" spc="-81" err="1">
                  <a:solidFill>
                    <a:srgbClr val="000000"/>
                  </a:solidFill>
                  <a:latin typeface="League Spartan"/>
                </a:rPr>
                <a:t>Česku</a:t>
              </a:r>
              <a:r>
                <a:rPr lang="en-US" sz="1800" spc="-81">
                  <a:solidFill>
                    <a:srgbClr val="000000"/>
                  </a:solidFill>
                  <a:latin typeface="League Spartan"/>
                </a:rPr>
                <a:t>: Co </a:t>
              </a:r>
              <a:r>
                <a:rPr lang="en-US" sz="1800" spc="-81" err="1">
                  <a:solidFill>
                    <a:srgbClr val="000000"/>
                  </a:solidFill>
                  <a:latin typeface="League Spartan"/>
                </a:rPr>
                <a:t>funguje</a:t>
              </a:r>
              <a:r>
                <a:rPr lang="en-US" sz="1800" spc="-81">
                  <a:solidFill>
                    <a:srgbClr val="000000"/>
                  </a:solidFill>
                  <a:latin typeface="League Spartan"/>
                </a:rPr>
                <a:t> a co se </a:t>
              </a:r>
              <a:r>
                <a:rPr lang="en-US" sz="1800" spc="-81" err="1">
                  <a:solidFill>
                    <a:srgbClr val="000000"/>
                  </a:solidFill>
                  <a:latin typeface="League Spartan"/>
                </a:rPr>
                <a:t>musí</a:t>
              </a:r>
              <a:r>
                <a:rPr lang="en-US" sz="1800" spc="-81">
                  <a:solidFill>
                    <a:srgbClr val="000000"/>
                  </a:solidFill>
                  <a:latin typeface="League Spartan"/>
                </a:rPr>
                <a:t> </a:t>
              </a:r>
              <a:r>
                <a:rPr lang="en-US" sz="1800" spc="-81" err="1">
                  <a:solidFill>
                    <a:srgbClr val="000000"/>
                  </a:solidFill>
                  <a:latin typeface="League Spartan"/>
                </a:rPr>
                <a:t>změnit</a:t>
              </a:r>
              <a:r>
                <a:rPr lang="en-US" sz="1800" spc="-81">
                  <a:solidFill>
                    <a:srgbClr val="000000"/>
                  </a:solidFill>
                  <a:latin typeface="League Spartan"/>
                </a:rPr>
                <a:t>?</a:t>
              </a:r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123A274D-988F-CFEC-E91D-CCB46F7EF86B}"/>
                </a:ext>
              </a:extLst>
            </p:cNvPr>
            <p:cNvSpPr txBox="1"/>
            <p:nvPr/>
          </p:nvSpPr>
          <p:spPr>
            <a:xfrm>
              <a:off x="0" y="883254"/>
              <a:ext cx="4145609" cy="2120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338"/>
                </a:lnSpc>
              </a:pPr>
              <a:r>
                <a:rPr lang="en-US" sz="1029" spc="51">
                  <a:solidFill>
                    <a:srgbClr val="000000"/>
                  </a:solidFill>
                  <a:latin typeface="Sanchez"/>
                </a:rPr>
                <a:t>12. 12. 2023, 9:30 - 16:00, AKADEMIE VEŘEJNÉHO INVESTOVÁNÍ,</a:t>
              </a:r>
              <a:r>
                <a:rPr lang="cs-CZ" sz="1029" spc="51">
                  <a:solidFill>
                    <a:srgbClr val="000000"/>
                  </a:solidFill>
                  <a:latin typeface="Sanchez"/>
                </a:rPr>
                <a:t> </a:t>
              </a:r>
              <a:r>
                <a:rPr lang="en-US" sz="1029" spc="51">
                  <a:solidFill>
                    <a:srgbClr val="000000"/>
                  </a:solidFill>
                  <a:latin typeface="Sanchez"/>
                </a:rPr>
                <a:t>PAŘÍŽSKÁ 4, PRAHA 1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F9157C8-7CBA-7AC6-4536-B0E14EC3D2B3}"/>
                </a:ext>
              </a:extLst>
            </p:cNvPr>
            <p:cNvSpPr txBox="1"/>
            <p:nvPr/>
          </p:nvSpPr>
          <p:spPr>
            <a:xfrm>
              <a:off x="0" y="81318"/>
              <a:ext cx="2399863" cy="2134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412"/>
                </a:lnSpc>
              </a:pPr>
              <a:r>
                <a:rPr lang="en-US" sz="1009">
                  <a:solidFill>
                    <a:srgbClr val="000000"/>
                  </a:solidFill>
                  <a:latin typeface="Sanchez"/>
                </a:rPr>
                <a:t>KONFERENCE</a:t>
              </a:r>
            </a:p>
          </p:txBody>
        </p:sp>
      </p:grpSp>
      <p:sp>
        <p:nvSpPr>
          <p:cNvPr id="11" name="TextBox 9">
            <a:extLst>
              <a:ext uri="{FF2B5EF4-FFF2-40B4-BE49-F238E27FC236}">
                <a16:creationId xmlns:a16="http://schemas.microsoft.com/office/drawing/2014/main" id="{3E8487FD-A659-815F-6F8A-78CD053B558C}"/>
              </a:ext>
            </a:extLst>
          </p:cNvPr>
          <p:cNvSpPr txBox="1"/>
          <p:nvPr userDrawn="1"/>
        </p:nvSpPr>
        <p:spPr>
          <a:xfrm>
            <a:off x="3840129" y="9507923"/>
            <a:ext cx="12553408" cy="251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99"/>
              </a:lnSpc>
            </a:pPr>
            <a:r>
              <a:rPr lang="cs-CZ" sz="1499" spc="-38" noProof="0">
                <a:solidFill>
                  <a:srgbClr val="000000"/>
                </a:solidFill>
                <a:latin typeface="Sanchez"/>
              </a:rPr>
              <a:t>Akce se koná v rámci realizace projektu „</a:t>
            </a:r>
            <a:r>
              <a:rPr lang="cs-CZ" sz="1499" u="none" spc="-38" noProof="0">
                <a:solidFill>
                  <a:srgbClr val="000000"/>
                </a:solidFill>
                <a:latin typeface="Sanchez"/>
              </a:rPr>
              <a:t>Rozvoj systémů pro sociální začleňování</a:t>
            </a:r>
            <a:r>
              <a:rPr lang="cs-CZ" sz="1499" spc="-38" noProof="0">
                <a:solidFill>
                  <a:srgbClr val="000000"/>
                </a:solidFill>
                <a:latin typeface="Sanchez"/>
              </a:rPr>
              <a:t>“ reg. č. projektu CZ.03.02.02/00/22_004/0000366.</a:t>
            </a: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A36CEED7-317E-6214-BF28-E4A35A7D4480}"/>
              </a:ext>
            </a:extLst>
          </p:cNvPr>
          <p:cNvSpPr/>
          <p:nvPr userDrawn="1"/>
        </p:nvSpPr>
        <p:spPr>
          <a:xfrm>
            <a:off x="228600" y="9140639"/>
            <a:ext cx="3109207" cy="854741"/>
          </a:xfrm>
          <a:custGeom>
            <a:avLst/>
            <a:gdLst/>
            <a:ahLst/>
            <a:cxnLst/>
            <a:rect l="l" t="t" r="r" b="b"/>
            <a:pathLst>
              <a:path w="3109207" h="854741">
                <a:moveTo>
                  <a:pt x="0" y="0"/>
                </a:moveTo>
                <a:lnTo>
                  <a:pt x="3109207" y="0"/>
                </a:lnTo>
                <a:lnTo>
                  <a:pt x="3109207" y="854741"/>
                </a:lnTo>
                <a:lnTo>
                  <a:pt x="0" y="8547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3" name="Freeform 3">
            <a:extLst>
              <a:ext uri="{FF2B5EF4-FFF2-40B4-BE49-F238E27FC236}">
                <a16:creationId xmlns:a16="http://schemas.microsoft.com/office/drawing/2014/main" id="{CCBD355E-A859-906D-9180-2A4670BB7E1F}"/>
              </a:ext>
            </a:extLst>
          </p:cNvPr>
          <p:cNvSpPr/>
          <p:nvPr userDrawn="1"/>
        </p:nvSpPr>
        <p:spPr>
          <a:xfrm>
            <a:off x="14995711" y="392573"/>
            <a:ext cx="2821052" cy="608774"/>
          </a:xfrm>
          <a:custGeom>
            <a:avLst/>
            <a:gdLst/>
            <a:ahLst/>
            <a:cxnLst/>
            <a:rect l="l" t="t" r="r" b="b"/>
            <a:pathLst>
              <a:path w="2821052" h="608774">
                <a:moveTo>
                  <a:pt x="0" y="0"/>
                </a:moveTo>
                <a:lnTo>
                  <a:pt x="2821052" y="0"/>
                </a:lnTo>
                <a:lnTo>
                  <a:pt x="2821052" y="608774"/>
                </a:lnTo>
                <a:lnTo>
                  <a:pt x="0" y="60877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5AA1F58-5B48-6C01-3D26-62F0E3953D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73516" y="2077117"/>
            <a:ext cx="11522195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957A845E-6AC8-5B1B-094C-835AF388C2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0" y="391286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f-RSSZ-obsahove-stra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>
            <a:extLst>
              <a:ext uri="{FF2B5EF4-FFF2-40B4-BE49-F238E27FC236}">
                <a16:creationId xmlns:a16="http://schemas.microsoft.com/office/drawing/2014/main" id="{3E802496-8419-2005-9338-C8DA82235C98}"/>
              </a:ext>
            </a:extLst>
          </p:cNvPr>
          <p:cNvSpPr/>
          <p:nvPr userDrawn="1"/>
        </p:nvSpPr>
        <p:spPr>
          <a:xfrm>
            <a:off x="346949" y="291620"/>
            <a:ext cx="3126567" cy="810680"/>
          </a:xfrm>
          <a:custGeom>
            <a:avLst/>
            <a:gdLst/>
            <a:ahLst/>
            <a:cxnLst/>
            <a:rect l="l" t="t" r="r" b="b"/>
            <a:pathLst>
              <a:path w="3126567" h="810680">
                <a:moveTo>
                  <a:pt x="0" y="0"/>
                </a:moveTo>
                <a:lnTo>
                  <a:pt x="3126566" y="0"/>
                </a:lnTo>
                <a:lnTo>
                  <a:pt x="3126566" y="810680"/>
                </a:lnTo>
                <a:lnTo>
                  <a:pt x="0" y="8106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7" name="Group 5">
            <a:extLst>
              <a:ext uri="{FF2B5EF4-FFF2-40B4-BE49-F238E27FC236}">
                <a16:creationId xmlns:a16="http://schemas.microsoft.com/office/drawing/2014/main" id="{E79844C1-8D0A-D3BD-6908-097E6F5B3441}"/>
              </a:ext>
            </a:extLst>
          </p:cNvPr>
          <p:cNvGrpSpPr/>
          <p:nvPr userDrawn="1"/>
        </p:nvGrpSpPr>
        <p:grpSpPr>
          <a:xfrm>
            <a:off x="5985063" y="392573"/>
            <a:ext cx="6816535" cy="703630"/>
            <a:chOff x="-1" y="42088"/>
            <a:chExt cx="4397071" cy="1086773"/>
          </a:xfrm>
        </p:grpSpPr>
        <p:sp>
          <p:nvSpPr>
            <p:cNvPr id="8" name="TextBox 6">
              <a:extLst>
                <a:ext uri="{FF2B5EF4-FFF2-40B4-BE49-F238E27FC236}">
                  <a16:creationId xmlns:a16="http://schemas.microsoft.com/office/drawing/2014/main" id="{33CCC322-A14B-E0A6-6054-0AD78B131FC1}"/>
                </a:ext>
              </a:extLst>
            </p:cNvPr>
            <p:cNvSpPr txBox="1"/>
            <p:nvPr/>
          </p:nvSpPr>
          <p:spPr>
            <a:xfrm>
              <a:off x="-1" y="429970"/>
              <a:ext cx="4397071" cy="389208"/>
            </a:xfrm>
            <a:prstGeom prst="rect">
              <a:avLst/>
            </a:prstGeom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ts val="1921"/>
                </a:lnSpc>
              </a:pPr>
              <a:r>
                <a:rPr lang="cs-CZ" sz="1800" b="1" spc="-8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INOVATIVNÍ PŘÍSTUPY K SOCIÁLNÍMU ZAČLEŇOVÁNÍ</a:t>
              </a:r>
              <a:endParaRPr lang="en-US" sz="1800" b="1" spc="-8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123A274D-988F-CFEC-E91D-CCB46F7EF86B}"/>
                </a:ext>
              </a:extLst>
            </p:cNvPr>
            <p:cNvSpPr txBox="1"/>
            <p:nvPr/>
          </p:nvSpPr>
          <p:spPr>
            <a:xfrm>
              <a:off x="0" y="883254"/>
              <a:ext cx="4145609" cy="2456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338"/>
                </a:lnSpc>
              </a:pPr>
              <a:r>
                <a:rPr lang="cs-CZ" sz="1029" spc="5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r>
                <a:rPr lang="en-US" sz="1029" spc="5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1</a:t>
              </a:r>
              <a:r>
                <a:rPr lang="cs-CZ" sz="1029" spc="5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lang="en-US" sz="1029" spc="5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202</a:t>
              </a:r>
              <a:r>
                <a:rPr lang="cs-CZ" sz="1029" spc="5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en-US" sz="1029" spc="5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9:30 - 1</a:t>
              </a:r>
              <a:r>
                <a:rPr lang="cs-CZ" sz="1029" spc="5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lang="en-US" sz="1029" spc="5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r>
                <a:rPr lang="cs-CZ" sz="1029" spc="5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US" sz="1029" spc="5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 AKADEMIE VEŘEJNÉHO INVESTOVÁNÍ,</a:t>
              </a:r>
              <a:r>
                <a:rPr lang="cs-CZ" sz="1029" spc="5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029" spc="5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PAŘÍŽSKÁ 4, PRAHA 1</a:t>
              </a: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F9157C8-7CBA-7AC6-4536-B0E14EC3D2B3}"/>
                </a:ext>
              </a:extLst>
            </p:cNvPr>
            <p:cNvSpPr txBox="1"/>
            <p:nvPr/>
          </p:nvSpPr>
          <p:spPr>
            <a:xfrm>
              <a:off x="0" y="42088"/>
              <a:ext cx="2399863" cy="2535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1412"/>
                </a:lnSpc>
              </a:pPr>
              <a:r>
                <a:rPr lang="cs-CZ" sz="1009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FÓRUM SOCIÁLNÍHO ZAČLEŇOVÁNÍ</a:t>
              </a:r>
              <a:endParaRPr lang="en-US" sz="100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TextBox 9">
            <a:extLst>
              <a:ext uri="{FF2B5EF4-FFF2-40B4-BE49-F238E27FC236}">
                <a16:creationId xmlns:a16="http://schemas.microsoft.com/office/drawing/2014/main" id="{3E8487FD-A659-815F-6F8A-78CD053B558C}"/>
              </a:ext>
            </a:extLst>
          </p:cNvPr>
          <p:cNvSpPr txBox="1"/>
          <p:nvPr userDrawn="1"/>
        </p:nvSpPr>
        <p:spPr>
          <a:xfrm>
            <a:off x="3814729" y="9311715"/>
            <a:ext cx="7920071" cy="5150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099"/>
              </a:lnSpc>
            </a:pPr>
            <a:r>
              <a:rPr lang="cs-CZ" sz="1200" spc="-38" noProof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Akce se koná v rámci realizace projektu „</a:t>
            </a:r>
            <a:r>
              <a:rPr lang="cs-CZ" sz="1200" u="none" spc="-38" noProof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Rozvoj systémů pro sociální začleňování</a:t>
            </a:r>
            <a:r>
              <a:rPr lang="cs-CZ" sz="1200" spc="-38" noProof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 reg. č. projektu CZ.03.02.02/00/22_004/0000366.</a:t>
            </a: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A36CEED7-317E-6214-BF28-E4A35A7D4480}"/>
              </a:ext>
            </a:extLst>
          </p:cNvPr>
          <p:cNvSpPr/>
          <p:nvPr userDrawn="1"/>
        </p:nvSpPr>
        <p:spPr>
          <a:xfrm>
            <a:off x="228600" y="9140639"/>
            <a:ext cx="3109207" cy="854741"/>
          </a:xfrm>
          <a:custGeom>
            <a:avLst/>
            <a:gdLst/>
            <a:ahLst/>
            <a:cxnLst/>
            <a:rect l="l" t="t" r="r" b="b"/>
            <a:pathLst>
              <a:path w="3109207" h="854741">
                <a:moveTo>
                  <a:pt x="0" y="0"/>
                </a:moveTo>
                <a:lnTo>
                  <a:pt x="3109207" y="0"/>
                </a:lnTo>
                <a:lnTo>
                  <a:pt x="3109207" y="854741"/>
                </a:lnTo>
                <a:lnTo>
                  <a:pt x="0" y="8547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3" name="Freeform 3">
            <a:extLst>
              <a:ext uri="{FF2B5EF4-FFF2-40B4-BE49-F238E27FC236}">
                <a16:creationId xmlns:a16="http://schemas.microsoft.com/office/drawing/2014/main" id="{CCBD355E-A859-906D-9180-2A4670BB7E1F}"/>
              </a:ext>
            </a:extLst>
          </p:cNvPr>
          <p:cNvSpPr/>
          <p:nvPr userDrawn="1"/>
        </p:nvSpPr>
        <p:spPr>
          <a:xfrm>
            <a:off x="14995711" y="392573"/>
            <a:ext cx="2821052" cy="608774"/>
          </a:xfrm>
          <a:custGeom>
            <a:avLst/>
            <a:gdLst/>
            <a:ahLst/>
            <a:cxnLst/>
            <a:rect l="l" t="t" r="r" b="b"/>
            <a:pathLst>
              <a:path w="2821052" h="608774">
                <a:moveTo>
                  <a:pt x="0" y="0"/>
                </a:moveTo>
                <a:lnTo>
                  <a:pt x="2821052" y="0"/>
                </a:lnTo>
                <a:lnTo>
                  <a:pt x="2821052" y="608774"/>
                </a:lnTo>
                <a:lnTo>
                  <a:pt x="0" y="60877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6FC633-C581-F06B-D91F-8C07819B2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7598" y="1659385"/>
            <a:ext cx="119128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4EDB7A-791F-4CFE-4843-469D1D66D9C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709231" y="3441678"/>
            <a:ext cx="14869537" cy="53230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/>
              <a:t>Click to </a:t>
            </a:r>
            <a:r>
              <a:rPr lang="cs-CZ" noProof="0" err="1"/>
              <a:t>edit</a:t>
            </a:r>
            <a:r>
              <a:rPr lang="cs-CZ" noProof="0"/>
              <a:t> Master text </a:t>
            </a:r>
            <a:r>
              <a:rPr lang="cs-CZ" noProof="0" err="1"/>
              <a:t>styles</a:t>
            </a:r>
            <a:endParaRPr lang="cs-CZ" noProof="0"/>
          </a:p>
          <a:p>
            <a:pPr lvl="1"/>
            <a:r>
              <a:rPr lang="cs-CZ" noProof="0"/>
              <a:t>Second level</a:t>
            </a:r>
          </a:p>
          <a:p>
            <a:pPr lvl="2"/>
            <a:r>
              <a:rPr lang="cs-CZ" noProof="0" err="1"/>
              <a:t>Third</a:t>
            </a:r>
            <a:r>
              <a:rPr lang="cs-CZ" noProof="0"/>
              <a:t> level</a:t>
            </a:r>
          </a:p>
          <a:p>
            <a:pPr lvl="3"/>
            <a:r>
              <a:rPr lang="cs-CZ" noProof="0" err="1"/>
              <a:t>Fourth</a:t>
            </a:r>
            <a:r>
              <a:rPr lang="cs-CZ" noProof="0"/>
              <a:t> level</a:t>
            </a:r>
          </a:p>
          <a:p>
            <a:pPr lvl="4"/>
            <a:r>
              <a:rPr lang="cs-CZ" noProof="0" err="1"/>
              <a:t>Fifth</a:t>
            </a:r>
            <a:r>
              <a:rPr lang="cs-CZ" noProof="0"/>
              <a:t> level</a:t>
            </a:r>
          </a:p>
        </p:txBody>
      </p:sp>
      <p:pic>
        <p:nvPicPr>
          <p:cNvPr id="14" name="Obrázek 13" descr="Obsah obrázku symbol, Dětské kresby, kreativita, umění&#10;&#10;Popis byl vytvořen automaticky">
            <a:extLst>
              <a:ext uri="{FF2B5EF4-FFF2-40B4-BE49-F238E27FC236}">
                <a16:creationId xmlns:a16="http://schemas.microsoft.com/office/drawing/2014/main" id="{ACFC52FD-8F86-5C66-99ED-704BC9FC562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 trans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598" y="6066836"/>
            <a:ext cx="5439534" cy="422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73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2" r:id="rId7"/>
    <p:sldLayoutId id="2147483655" r:id="rId8"/>
    <p:sldLayoutId id="2147483663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0" userDrawn="1">
          <p15:clr>
            <a:srgbClr val="F26B43"/>
          </p15:clr>
        </p15:guide>
        <p15:guide id="2" pos="57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vojtech.vodsedalek@mmr.gov.cz" TargetMode="Externa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>
            <a:extLst>
              <a:ext uri="{FF2B5EF4-FFF2-40B4-BE49-F238E27FC236}">
                <a16:creationId xmlns:a16="http://schemas.microsoft.com/office/drawing/2014/main" id="{DD396FBF-E27F-B204-5284-C18A7F569170}"/>
              </a:ext>
            </a:extLst>
          </p:cNvPr>
          <p:cNvGrpSpPr/>
          <p:nvPr/>
        </p:nvGrpSpPr>
        <p:grpSpPr>
          <a:xfrm>
            <a:off x="1886172" y="2908502"/>
            <a:ext cx="6223586" cy="4482774"/>
            <a:chOff x="-54591" y="948755"/>
            <a:chExt cx="8298114" cy="6408570"/>
          </a:xfrm>
        </p:grpSpPr>
        <p:sp>
          <p:nvSpPr>
            <p:cNvPr id="3" name="TextBox 6">
              <a:extLst>
                <a:ext uri="{FF2B5EF4-FFF2-40B4-BE49-F238E27FC236}">
                  <a16:creationId xmlns:a16="http://schemas.microsoft.com/office/drawing/2014/main" id="{3621E3C9-C813-BE4A-0207-AF0566749C09}"/>
                </a:ext>
              </a:extLst>
            </p:cNvPr>
            <p:cNvSpPr txBox="1"/>
            <p:nvPr/>
          </p:nvSpPr>
          <p:spPr>
            <a:xfrm>
              <a:off x="-54591" y="1369600"/>
              <a:ext cx="8243522" cy="48460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620"/>
                </a:lnSpc>
              </a:pPr>
              <a:r>
                <a:rPr lang="cs-CZ" sz="5610" spc="-280" dirty="0">
                  <a:solidFill>
                    <a:srgbClr val="000000"/>
                  </a:solidFill>
                  <a:latin typeface="Arial Black" panose="020B0A04020102020204" pitchFamily="34" charset="0"/>
                </a:rPr>
                <a:t>INOVATIVNÍ PŘÍSTUPY </a:t>
              </a:r>
              <a:br>
                <a:rPr lang="cs-CZ" sz="5610" spc="-280" dirty="0">
                  <a:solidFill>
                    <a:srgbClr val="000000"/>
                  </a:solidFill>
                  <a:latin typeface="Arial Black" panose="020B0A04020102020204" pitchFamily="34" charset="0"/>
                </a:rPr>
              </a:br>
              <a:r>
                <a:rPr lang="cs-CZ" sz="5610" spc="-280" dirty="0">
                  <a:solidFill>
                    <a:srgbClr val="000000"/>
                  </a:solidFill>
                  <a:latin typeface="Arial Black" panose="020B0A04020102020204" pitchFamily="34" charset="0"/>
                </a:rPr>
                <a:t>K SOCIÁLNÍMU ZAČLEŇOVÁNÍ</a:t>
              </a:r>
            </a:p>
          </p:txBody>
        </p:sp>
        <p:sp>
          <p:nvSpPr>
            <p:cNvPr id="4" name="TextBox 7">
              <a:extLst>
                <a:ext uri="{FF2B5EF4-FFF2-40B4-BE49-F238E27FC236}">
                  <a16:creationId xmlns:a16="http://schemas.microsoft.com/office/drawing/2014/main" id="{8AF391C2-477C-4548-B8CF-D6B40D5D8F18}"/>
                </a:ext>
              </a:extLst>
            </p:cNvPr>
            <p:cNvSpPr txBox="1"/>
            <p:nvPr/>
          </p:nvSpPr>
          <p:spPr>
            <a:xfrm>
              <a:off x="0" y="6286115"/>
              <a:ext cx="8243523" cy="10712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961"/>
                </a:lnSpc>
              </a:pPr>
              <a:r>
                <a:rPr lang="cs-CZ" sz="1508" spc="7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  <a:r>
                <a:rPr lang="en-US" sz="1508" spc="7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1</a:t>
              </a:r>
              <a:r>
                <a:rPr lang="cs-CZ" sz="1508" spc="7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lang="en-US" sz="1508" spc="7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202</a:t>
              </a:r>
              <a:r>
                <a:rPr lang="cs-CZ" sz="1508" spc="7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en-US" sz="1508" spc="7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9:30 - 1</a:t>
              </a:r>
              <a:r>
                <a:rPr lang="cs-CZ" sz="1508" spc="7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lang="en-US" sz="1508" spc="7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r>
                <a:rPr lang="cs-CZ" sz="1508" spc="7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US" sz="1508" spc="7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0, </a:t>
              </a:r>
            </a:p>
            <a:p>
              <a:pPr>
                <a:lnSpc>
                  <a:spcPts val="1961"/>
                </a:lnSpc>
              </a:pPr>
              <a:r>
                <a:rPr lang="en-US" sz="1508" spc="7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AKADEMIE VEŘEJNÉHO INVESTOVÁNÍ,</a:t>
              </a:r>
            </a:p>
            <a:p>
              <a:pPr algn="l">
                <a:lnSpc>
                  <a:spcPts val="1961"/>
                </a:lnSpc>
              </a:pPr>
              <a:r>
                <a:rPr lang="en-US" sz="1508" spc="7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PAŘÍŽSKÁ 4, PRAHA 1</a:t>
              </a:r>
            </a:p>
          </p:txBody>
        </p:sp>
        <p:sp>
          <p:nvSpPr>
            <p:cNvPr id="5" name="TextBox 8">
              <a:extLst>
                <a:ext uri="{FF2B5EF4-FFF2-40B4-BE49-F238E27FC236}">
                  <a16:creationId xmlns:a16="http://schemas.microsoft.com/office/drawing/2014/main" id="{AE3B10EE-5771-A36E-4C6C-8613BCF9BB11}"/>
                </a:ext>
              </a:extLst>
            </p:cNvPr>
            <p:cNvSpPr txBox="1"/>
            <p:nvPr/>
          </p:nvSpPr>
          <p:spPr>
            <a:xfrm>
              <a:off x="0" y="948755"/>
              <a:ext cx="5302654" cy="35034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070"/>
                </a:lnSpc>
              </a:pPr>
              <a:r>
                <a:rPr lang="cs-CZ" sz="1478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FÓRUM SOCIÁLNÍHO ZAČLEŇOVÁNÍ</a:t>
              </a:r>
              <a:endParaRPr lang="en-US" sz="1478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3898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4B1F706-79AD-4B8C-9137-9CC70417B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bariéry překonávat?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5F3A30CB-01C8-46DF-9367-00041790A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9231" y="2802386"/>
            <a:ext cx="14869537" cy="5962362"/>
          </a:xfrm>
        </p:spPr>
        <p:txBody>
          <a:bodyPr>
            <a:normAutofit/>
          </a:bodyPr>
          <a:lstStyle/>
          <a:p>
            <a:r>
              <a:rPr lang="cs-CZ" dirty="0"/>
              <a:t>Nutná změna přístupu: </a:t>
            </a:r>
          </a:p>
          <a:p>
            <a:pPr lvl="1"/>
            <a:r>
              <a:rPr lang="cs-CZ" dirty="0"/>
              <a:t>Od hodnocení na základě většinových norem, k hledání silných stránek a specifického kontextu každé skupiny</a:t>
            </a:r>
          </a:p>
          <a:p>
            <a:pPr lvl="1"/>
            <a:r>
              <a:rPr lang="cs-CZ" dirty="0"/>
              <a:t>Od standardizovaných dotazníků a anket k nízkoprahové práci v terénu </a:t>
            </a:r>
          </a:p>
          <a:p>
            <a:pPr lvl="1"/>
            <a:r>
              <a:rPr lang="cs-CZ" dirty="0"/>
              <a:t>Od poskytujícímu/paternalistického k partnerskému přístupu</a:t>
            </a:r>
          </a:p>
          <a:p>
            <a:pPr lvl="1"/>
            <a:r>
              <a:rPr lang="cs-CZ" dirty="0"/>
              <a:t>Od hodnocení viditelného problému ke zkoumání jeho příčin</a:t>
            </a:r>
          </a:p>
          <a:p>
            <a:pPr lvl="1"/>
            <a:r>
              <a:rPr lang="cs-CZ" dirty="0"/>
              <a:t>Od přehlížení k uvěřitelnému zájmu</a:t>
            </a:r>
          </a:p>
          <a:p>
            <a:pPr lvl="1"/>
            <a:r>
              <a:rPr lang="cs-CZ" dirty="0"/>
              <a:t>Od negativních zkušeností k tvorbě nových a pozitivních / ke společnému úspěchu</a:t>
            </a:r>
          </a:p>
          <a:p>
            <a:pPr lvl="1"/>
            <a:r>
              <a:rPr lang="cs-CZ" dirty="0"/>
              <a:t>Od nahodilých akcí k pravidelnosti, dlouhodobosti a koncepčnosti</a:t>
            </a:r>
          </a:p>
          <a:p>
            <a:pPr lvl="1"/>
            <a:r>
              <a:rPr lang="cs-CZ" dirty="0"/>
              <a:t>Od informování k zapojení do celého procesu</a:t>
            </a:r>
          </a:p>
          <a:p>
            <a:pPr lvl="1"/>
            <a:r>
              <a:rPr lang="cs-CZ" dirty="0"/>
              <a:t>Odlišení toho, co je moje potřeba a co je potřeba CS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42310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id="{EB93C5FB-CD8A-4EA9-9353-8FD37A4E32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163" y="0"/>
            <a:ext cx="18445163" cy="1038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0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009B9A-539A-43F8-8464-F915B0359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7598" y="3586162"/>
            <a:ext cx="11912804" cy="3114675"/>
          </a:xfrm>
        </p:spPr>
        <p:txBody>
          <a:bodyPr>
            <a:normAutofit fontScale="90000"/>
          </a:bodyPr>
          <a:lstStyle/>
          <a:p>
            <a:r>
              <a:rPr lang="cs-CZ" dirty="0"/>
              <a:t>Děkuji za pozornost a aktivitu</a:t>
            </a:r>
            <a:br>
              <a:rPr lang="cs-CZ" dirty="0"/>
            </a:br>
            <a:br>
              <a:rPr lang="cs-CZ" dirty="0"/>
            </a:br>
            <a:r>
              <a:rPr lang="cs-CZ" dirty="0"/>
              <a:t>Vojtěch Vodseďálek</a:t>
            </a:r>
            <a:br>
              <a:rPr lang="cs-CZ" dirty="0"/>
            </a:br>
            <a:r>
              <a:rPr lang="cs-CZ" dirty="0">
                <a:hlinkClick r:id="rId2"/>
              </a:rPr>
              <a:t>vojtech.vodsedalek@mmr.gov.cz</a:t>
            </a:r>
            <a:r>
              <a:rPr lang="cs-CZ" dirty="0"/>
              <a:t> </a:t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5990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157E948-43D3-4F1F-A2BA-971C6D530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7598" y="4572000"/>
            <a:ext cx="11912804" cy="1143000"/>
          </a:xfrm>
        </p:spPr>
        <p:txBody>
          <a:bodyPr>
            <a:normAutofit/>
          </a:bodyPr>
          <a:lstStyle/>
          <a:p>
            <a:r>
              <a:rPr lang="cs-CZ" sz="6600" dirty="0"/>
              <a:t>Participace pro všechny?!</a:t>
            </a:r>
          </a:p>
        </p:txBody>
      </p:sp>
    </p:spTree>
    <p:extLst>
      <p:ext uri="{BB962C8B-B14F-4D97-AF65-F5344CB8AC3E}">
        <p14:creationId xmlns:p14="http://schemas.microsoft.com/office/powerpoint/2010/main" val="4290626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24E868-E1CB-4F48-3E41-81BC54062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Participace jako nástroj soc. začleňování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63DB892-E40D-DC8B-E9FF-0439B8D8B6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Dlouhodobá snaha ASZ zapojovat relevantní aktéry do hledání řešení / opatření</a:t>
            </a:r>
          </a:p>
          <a:p>
            <a:r>
              <a:rPr lang="cs-CZ" dirty="0"/>
              <a:t>V lokalitách však často chybí kontakt na skupiny obyvatel, na které dopadají opatření</a:t>
            </a:r>
          </a:p>
          <a:p>
            <a:r>
              <a:rPr lang="cs-CZ" dirty="0"/>
              <a:t>Městům chybí kapacity, někdy i pozitivní zkušenosti s participací</a:t>
            </a:r>
          </a:p>
          <a:p>
            <a:r>
              <a:rPr lang="cs-CZ" dirty="0"/>
              <a:t>PP Participace </a:t>
            </a:r>
          </a:p>
          <a:p>
            <a:pPr lvl="1"/>
            <a:r>
              <a:rPr lang="cs-CZ" dirty="0"/>
              <a:t>zapojení veřejnosti do rozhodování,</a:t>
            </a:r>
          </a:p>
          <a:p>
            <a:pPr lvl="1"/>
            <a:r>
              <a:rPr lang="cs-CZ" dirty="0"/>
              <a:t>posílení občanské sounáležitosti,</a:t>
            </a:r>
          </a:p>
          <a:p>
            <a:pPr lvl="1"/>
            <a:r>
              <a:rPr lang="cs-CZ" dirty="0"/>
              <a:t>rozvoji praktických dovedností vedení obcí,</a:t>
            </a:r>
          </a:p>
          <a:p>
            <a:pPr lvl="1"/>
            <a:r>
              <a:rPr lang="cs-CZ" dirty="0"/>
              <a:t>snížení bariér pro </a:t>
            </a:r>
            <a:r>
              <a:rPr lang="cs-CZ" dirty="0" err="1"/>
              <a:t>marginalizované</a:t>
            </a:r>
            <a:r>
              <a:rPr lang="cs-CZ" dirty="0"/>
              <a:t> skupiny obyvatel,</a:t>
            </a:r>
          </a:p>
          <a:p>
            <a:pPr lvl="1"/>
            <a:r>
              <a:rPr lang="cs-CZ" dirty="0"/>
              <a:t>zajištění dostupnosti místní radnice a dalších institucí.</a:t>
            </a:r>
          </a:p>
          <a:p>
            <a:r>
              <a:rPr lang="cs-CZ" dirty="0"/>
              <a:t>Od nového projektu 2025 – Participace jako předpoklad spolupráce s ASZ</a:t>
            </a:r>
          </a:p>
        </p:txBody>
      </p:sp>
    </p:spTree>
    <p:extLst>
      <p:ext uri="{BB962C8B-B14F-4D97-AF65-F5344CB8AC3E}">
        <p14:creationId xmlns:p14="http://schemas.microsoft.com/office/powerpoint/2010/main" val="3923921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id="{B2DD9C93-B38D-423E-88C5-60B1829D56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8288000" cy="10287000"/>
          </a:xfrm>
        </p:spPr>
      </p:pic>
      <p:sp>
        <p:nvSpPr>
          <p:cNvPr id="6" name="Ovál 5">
            <a:extLst>
              <a:ext uri="{FF2B5EF4-FFF2-40B4-BE49-F238E27FC236}">
                <a16:creationId xmlns:a16="http://schemas.microsoft.com/office/drawing/2014/main" id="{9A803AA6-6979-4A06-B7EF-D7DE40398E02}"/>
              </a:ext>
            </a:extLst>
          </p:cNvPr>
          <p:cNvSpPr/>
          <p:nvPr/>
        </p:nvSpPr>
        <p:spPr>
          <a:xfrm>
            <a:off x="7480300" y="4972050"/>
            <a:ext cx="26670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>
            <a:extLst>
              <a:ext uri="{FF2B5EF4-FFF2-40B4-BE49-F238E27FC236}">
                <a16:creationId xmlns:a16="http://schemas.microsoft.com/office/drawing/2014/main" id="{F3CFF005-D65C-417F-888D-4ADE41BE0E57}"/>
              </a:ext>
            </a:extLst>
          </p:cNvPr>
          <p:cNvSpPr/>
          <p:nvPr/>
        </p:nvSpPr>
        <p:spPr>
          <a:xfrm>
            <a:off x="6667500" y="5143500"/>
            <a:ext cx="26670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>
            <a:extLst>
              <a:ext uri="{FF2B5EF4-FFF2-40B4-BE49-F238E27FC236}">
                <a16:creationId xmlns:a16="http://schemas.microsoft.com/office/drawing/2014/main" id="{1A3D7550-E2DA-433D-845A-94A3F25108ED}"/>
              </a:ext>
            </a:extLst>
          </p:cNvPr>
          <p:cNvSpPr/>
          <p:nvPr/>
        </p:nvSpPr>
        <p:spPr>
          <a:xfrm>
            <a:off x="9334500" y="4743450"/>
            <a:ext cx="26670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>
            <a:extLst>
              <a:ext uri="{FF2B5EF4-FFF2-40B4-BE49-F238E27FC236}">
                <a16:creationId xmlns:a16="http://schemas.microsoft.com/office/drawing/2014/main" id="{810AA372-16E1-4E23-BB00-867111E3CCFE}"/>
              </a:ext>
            </a:extLst>
          </p:cNvPr>
          <p:cNvSpPr/>
          <p:nvPr/>
        </p:nvSpPr>
        <p:spPr>
          <a:xfrm>
            <a:off x="11436350" y="4886325"/>
            <a:ext cx="26670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>
            <a:extLst>
              <a:ext uri="{FF2B5EF4-FFF2-40B4-BE49-F238E27FC236}">
                <a16:creationId xmlns:a16="http://schemas.microsoft.com/office/drawing/2014/main" id="{E046E97F-EF75-468F-BEEB-DE16381472C5}"/>
              </a:ext>
            </a:extLst>
          </p:cNvPr>
          <p:cNvSpPr/>
          <p:nvPr/>
        </p:nvSpPr>
        <p:spPr>
          <a:xfrm>
            <a:off x="11938000" y="5143500"/>
            <a:ext cx="26670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>
            <a:extLst>
              <a:ext uri="{FF2B5EF4-FFF2-40B4-BE49-F238E27FC236}">
                <a16:creationId xmlns:a16="http://schemas.microsoft.com/office/drawing/2014/main" id="{3BB190A7-1002-403A-BD43-24D0150B0372}"/>
              </a:ext>
            </a:extLst>
          </p:cNvPr>
          <p:cNvSpPr/>
          <p:nvPr/>
        </p:nvSpPr>
        <p:spPr>
          <a:xfrm>
            <a:off x="12134850" y="4460875"/>
            <a:ext cx="266700" cy="238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>
            <a:extLst>
              <a:ext uri="{FF2B5EF4-FFF2-40B4-BE49-F238E27FC236}">
                <a16:creationId xmlns:a16="http://schemas.microsoft.com/office/drawing/2014/main" id="{3DFFE999-C4E3-40AD-BBA8-BFA5BB05DB9F}"/>
              </a:ext>
            </a:extLst>
          </p:cNvPr>
          <p:cNvSpPr/>
          <p:nvPr/>
        </p:nvSpPr>
        <p:spPr>
          <a:xfrm>
            <a:off x="12490450" y="4064000"/>
            <a:ext cx="26670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>
            <a:extLst>
              <a:ext uri="{FF2B5EF4-FFF2-40B4-BE49-F238E27FC236}">
                <a16:creationId xmlns:a16="http://schemas.microsoft.com/office/drawing/2014/main" id="{409403C2-5CC4-41F5-BFDF-6AB2D6DBB7F2}"/>
              </a:ext>
            </a:extLst>
          </p:cNvPr>
          <p:cNvSpPr/>
          <p:nvPr/>
        </p:nvSpPr>
        <p:spPr>
          <a:xfrm>
            <a:off x="13081000" y="4749800"/>
            <a:ext cx="26670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41AE83B2-CFF4-4A2B-B985-BC3EE133EA8A}"/>
              </a:ext>
            </a:extLst>
          </p:cNvPr>
          <p:cNvSpPr/>
          <p:nvPr/>
        </p:nvSpPr>
        <p:spPr>
          <a:xfrm>
            <a:off x="10502900" y="5159375"/>
            <a:ext cx="26670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>
            <a:extLst>
              <a:ext uri="{FF2B5EF4-FFF2-40B4-BE49-F238E27FC236}">
                <a16:creationId xmlns:a16="http://schemas.microsoft.com/office/drawing/2014/main" id="{F40D04AD-D550-43D7-89E4-5AEB37F3EE86}"/>
              </a:ext>
            </a:extLst>
          </p:cNvPr>
          <p:cNvSpPr/>
          <p:nvPr/>
        </p:nvSpPr>
        <p:spPr>
          <a:xfrm>
            <a:off x="10845800" y="4829175"/>
            <a:ext cx="26670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>
            <a:extLst>
              <a:ext uri="{FF2B5EF4-FFF2-40B4-BE49-F238E27FC236}">
                <a16:creationId xmlns:a16="http://schemas.microsoft.com/office/drawing/2014/main" id="{DEEA5EFF-CD3F-4314-922D-ECFD9DC94070}"/>
              </a:ext>
            </a:extLst>
          </p:cNvPr>
          <p:cNvSpPr/>
          <p:nvPr/>
        </p:nvSpPr>
        <p:spPr>
          <a:xfrm>
            <a:off x="13868400" y="5791200"/>
            <a:ext cx="26670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>
            <a:extLst>
              <a:ext uri="{FF2B5EF4-FFF2-40B4-BE49-F238E27FC236}">
                <a16:creationId xmlns:a16="http://schemas.microsoft.com/office/drawing/2014/main" id="{1EB0EF77-DE47-4B44-9663-E46EB10F45E2}"/>
              </a:ext>
            </a:extLst>
          </p:cNvPr>
          <p:cNvSpPr/>
          <p:nvPr/>
        </p:nvSpPr>
        <p:spPr>
          <a:xfrm>
            <a:off x="15030450" y="5670550"/>
            <a:ext cx="412750" cy="349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>
            <a:extLst>
              <a:ext uri="{FF2B5EF4-FFF2-40B4-BE49-F238E27FC236}">
                <a16:creationId xmlns:a16="http://schemas.microsoft.com/office/drawing/2014/main" id="{B4F39C83-E4A9-4C00-8C5E-E7DB2E1C09C9}"/>
              </a:ext>
            </a:extLst>
          </p:cNvPr>
          <p:cNvSpPr/>
          <p:nvPr/>
        </p:nvSpPr>
        <p:spPr>
          <a:xfrm>
            <a:off x="16338550" y="6654800"/>
            <a:ext cx="450850" cy="247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>
            <a:extLst>
              <a:ext uri="{FF2B5EF4-FFF2-40B4-BE49-F238E27FC236}">
                <a16:creationId xmlns:a16="http://schemas.microsoft.com/office/drawing/2014/main" id="{A08C40AC-7F61-4B5E-9BCC-A646A7481CD1}"/>
              </a:ext>
            </a:extLst>
          </p:cNvPr>
          <p:cNvSpPr/>
          <p:nvPr/>
        </p:nvSpPr>
        <p:spPr>
          <a:xfrm>
            <a:off x="16948150" y="5159375"/>
            <a:ext cx="488950" cy="295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>
            <a:extLst>
              <a:ext uri="{FF2B5EF4-FFF2-40B4-BE49-F238E27FC236}">
                <a16:creationId xmlns:a16="http://schemas.microsoft.com/office/drawing/2014/main" id="{4F8CF650-2AD1-49AA-A375-4CEB9A78414E}"/>
              </a:ext>
            </a:extLst>
          </p:cNvPr>
          <p:cNvSpPr/>
          <p:nvPr/>
        </p:nvSpPr>
        <p:spPr>
          <a:xfrm>
            <a:off x="14281150" y="4140200"/>
            <a:ext cx="37465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>
            <a:extLst>
              <a:ext uri="{FF2B5EF4-FFF2-40B4-BE49-F238E27FC236}">
                <a16:creationId xmlns:a16="http://schemas.microsoft.com/office/drawing/2014/main" id="{9BB800DF-24BF-4338-976F-156E42DA75B0}"/>
              </a:ext>
            </a:extLst>
          </p:cNvPr>
          <p:cNvSpPr/>
          <p:nvPr/>
        </p:nvSpPr>
        <p:spPr>
          <a:xfrm>
            <a:off x="15887700" y="4283075"/>
            <a:ext cx="53975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>
            <a:extLst>
              <a:ext uri="{FF2B5EF4-FFF2-40B4-BE49-F238E27FC236}">
                <a16:creationId xmlns:a16="http://schemas.microsoft.com/office/drawing/2014/main" id="{85BAB4A7-C35A-4C0E-916A-C7DA53EA60C7}"/>
              </a:ext>
            </a:extLst>
          </p:cNvPr>
          <p:cNvSpPr/>
          <p:nvPr/>
        </p:nvSpPr>
        <p:spPr>
          <a:xfrm>
            <a:off x="14281150" y="6083300"/>
            <a:ext cx="374650" cy="171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7674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60744E-C23C-4305-B4DD-F1B895316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Poradenský program - průběh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BC9ED3B-05EE-4DA5-939C-A42A01EB3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2044" y="2934681"/>
            <a:ext cx="14869537" cy="5692934"/>
          </a:xfrm>
        </p:spPr>
        <p:txBody>
          <a:bodyPr/>
          <a:lstStyle/>
          <a:p>
            <a:pPr lvl="1"/>
            <a:r>
              <a:rPr lang="cs-CZ" dirty="0"/>
              <a:t>Zmapování kontextu, témat a očekávání aktérů</a:t>
            </a:r>
          </a:p>
          <a:p>
            <a:pPr lvl="2"/>
            <a:r>
              <a:rPr lang="cs-CZ" dirty="0"/>
              <a:t>KQSZ</a:t>
            </a:r>
          </a:p>
          <a:p>
            <a:pPr lvl="1"/>
            <a:r>
              <a:rPr lang="cs-CZ" dirty="0"/>
              <a:t>Výběr vhodných témat řešitelných skrze Participaci</a:t>
            </a:r>
          </a:p>
          <a:p>
            <a:pPr lvl="2"/>
            <a:r>
              <a:rPr lang="cs-CZ" dirty="0"/>
              <a:t>PS / LP</a:t>
            </a:r>
          </a:p>
          <a:p>
            <a:pPr lvl="1"/>
            <a:r>
              <a:rPr lang="cs-CZ" dirty="0"/>
              <a:t>Tvorba plánů</a:t>
            </a:r>
          </a:p>
          <a:p>
            <a:pPr lvl="2"/>
            <a:r>
              <a:rPr lang="cs-CZ" dirty="0"/>
              <a:t>PS, terénní práce</a:t>
            </a:r>
          </a:p>
          <a:p>
            <a:pPr lvl="1"/>
            <a:r>
              <a:rPr lang="cs-CZ" dirty="0"/>
              <a:t>Realizace</a:t>
            </a:r>
          </a:p>
          <a:p>
            <a:pPr lvl="2"/>
            <a:r>
              <a:rPr lang="cs-CZ" dirty="0"/>
              <a:t>Veřejná setkání, terénní sběr potřeb, PS, hledání partnerů</a:t>
            </a:r>
          </a:p>
          <a:p>
            <a:pPr lvl="1"/>
            <a:r>
              <a:rPr lang="cs-CZ" dirty="0"/>
              <a:t>Evaluace</a:t>
            </a:r>
          </a:p>
          <a:p>
            <a:pPr lvl="2"/>
            <a:r>
              <a:rPr lang="cs-CZ" dirty="0"/>
              <a:t>Interní, externí</a:t>
            </a:r>
          </a:p>
          <a:p>
            <a:pPr lvl="2"/>
            <a:r>
              <a:rPr lang="cs-CZ" dirty="0"/>
              <a:t>KQSZ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6626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>
            <a:extLst>
              <a:ext uri="{FF2B5EF4-FFF2-40B4-BE49-F238E27FC236}">
                <a16:creationId xmlns:a16="http://schemas.microsoft.com/office/drawing/2014/main" id="{4603D4B0-BC2A-4202-BD0C-04483A80AC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8288000" cy="1028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274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A72BC59-86F6-4603-8FE5-42DC04378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Přehled dosavadních témat PP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C8FB3C44-781B-4C04-8792-C970ABEEBB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Řešení sousedských sporů mezi starousedlíky a obchodníky s chudobou</a:t>
            </a:r>
          </a:p>
          <a:p>
            <a:pPr lvl="1"/>
            <a:r>
              <a:rPr lang="cs-CZ" dirty="0"/>
              <a:t>Nepořádek</a:t>
            </a:r>
          </a:p>
          <a:p>
            <a:pPr lvl="1"/>
            <a:r>
              <a:rPr lang="cs-CZ" dirty="0"/>
              <a:t>Hlasitá muzika</a:t>
            </a:r>
          </a:p>
          <a:p>
            <a:pPr lvl="1"/>
            <a:r>
              <a:rPr lang="cs-CZ" dirty="0"/>
              <a:t>Využívání veřejného prostoru</a:t>
            </a:r>
          </a:p>
          <a:p>
            <a:r>
              <a:rPr lang="cs-CZ" dirty="0"/>
              <a:t>Aktivizace obyvatel pro svépomocné aktivity</a:t>
            </a:r>
          </a:p>
          <a:p>
            <a:r>
              <a:rPr lang="cs-CZ" dirty="0"/>
              <a:t>Poskytování zpětné vazby pro vedení města</a:t>
            </a:r>
          </a:p>
          <a:p>
            <a:r>
              <a:rPr lang="cs-CZ" dirty="0"/>
              <a:t>Zvýšení počtu žáků navštěvujících standardní ZŠ</a:t>
            </a:r>
          </a:p>
          <a:p>
            <a:r>
              <a:rPr lang="cs-CZ" dirty="0"/>
              <a:t>Řešení rizikového trávení volného času dětí a mládeže</a:t>
            </a:r>
          </a:p>
          <a:p>
            <a:r>
              <a:rPr lang="cs-CZ" dirty="0"/>
              <a:t>Představení nové soc. služby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6181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0EF7B6-DAFD-458E-9ECE-02031840D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Praktická část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64FEA0A-933F-4EC3-8E14-F1C77111C8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Jaké můžete pociťovat bariéry při zapojování se*:</a:t>
            </a:r>
          </a:p>
          <a:p>
            <a:pPr lvl="1"/>
            <a:r>
              <a:rPr lang="cs-CZ" dirty="0"/>
              <a:t>Do veřejných setkání</a:t>
            </a:r>
          </a:p>
          <a:p>
            <a:pPr lvl="1"/>
            <a:r>
              <a:rPr lang="cs-CZ" dirty="0"/>
              <a:t>Do jednání zastupitelstva</a:t>
            </a:r>
          </a:p>
          <a:p>
            <a:pPr lvl="1"/>
            <a:r>
              <a:rPr lang="cs-CZ" dirty="0"/>
              <a:t>Do voleb / referend </a:t>
            </a:r>
          </a:p>
          <a:p>
            <a:pPr lvl="1"/>
            <a:r>
              <a:rPr lang="cs-CZ" dirty="0"/>
              <a:t>Do dotazníkových šetření</a:t>
            </a:r>
          </a:p>
          <a:p>
            <a:pPr lvl="1"/>
            <a:r>
              <a:rPr lang="cs-CZ" dirty="0"/>
              <a:t>Do sousedských / komunitních aktivit</a:t>
            </a:r>
          </a:p>
          <a:p>
            <a:pPr lvl="1"/>
            <a:endParaRPr lang="cs-CZ" dirty="0"/>
          </a:p>
          <a:p>
            <a:r>
              <a:rPr lang="cs-CZ" dirty="0"/>
              <a:t>*</a:t>
            </a:r>
            <a:r>
              <a:rPr lang="cs-CZ" i="1" dirty="0"/>
              <a:t>Nejčastější nástroje participace samospráv</a:t>
            </a:r>
          </a:p>
        </p:txBody>
      </p:sp>
    </p:spTree>
    <p:extLst>
      <p:ext uri="{BB962C8B-B14F-4D97-AF65-F5344CB8AC3E}">
        <p14:creationId xmlns:p14="http://schemas.microsoft.com/office/powerpoint/2010/main" val="3039831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DE710D4-DAB5-46C1-9A16-13D6143B1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337" y="2145160"/>
            <a:ext cx="17387887" cy="1143000"/>
          </a:xfrm>
        </p:spPr>
        <p:txBody>
          <a:bodyPr>
            <a:normAutofit fontScale="90000"/>
          </a:bodyPr>
          <a:lstStyle/>
          <a:p>
            <a:r>
              <a:rPr lang="cs-CZ" dirty="0"/>
              <a:t>Participace jen pro vyšší střední třídu?</a:t>
            </a:r>
            <a:br>
              <a:rPr lang="cs-CZ" dirty="0"/>
            </a:br>
            <a:br>
              <a:rPr lang="cs-CZ" dirty="0"/>
            </a:br>
            <a:r>
              <a:rPr lang="cs-CZ" sz="3600" dirty="0"/>
              <a:t>Jaké překážky musí lidé ze SVL překonávat, aby mohli participovat na veřejném dění, když víme, že:</a:t>
            </a:r>
            <a:br>
              <a:rPr lang="cs-CZ" sz="3600" dirty="0"/>
            </a:br>
            <a:endParaRPr lang="cs-CZ" sz="3600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98B366AD-C058-4773-A0CF-34E141582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9230" y="3600450"/>
            <a:ext cx="14869537" cy="5621497"/>
          </a:xfrm>
        </p:spPr>
        <p:txBody>
          <a:bodyPr numCol="2">
            <a:normAutofit lnSpcReduction="10000"/>
          </a:bodyPr>
          <a:lstStyle/>
          <a:p>
            <a:r>
              <a:rPr lang="cs-CZ" dirty="0"/>
              <a:t> Absence dostupnosti služeb</a:t>
            </a:r>
          </a:p>
          <a:p>
            <a:r>
              <a:rPr lang="cs-CZ" dirty="0"/>
              <a:t> Kumulace problémů na jednom místě</a:t>
            </a:r>
          </a:p>
          <a:p>
            <a:r>
              <a:rPr lang="cs-CZ" dirty="0"/>
              <a:t> Kruh chudoby</a:t>
            </a:r>
          </a:p>
          <a:p>
            <a:r>
              <a:rPr lang="cs-CZ" dirty="0"/>
              <a:t> Malé byty obývané více početnými rodinami</a:t>
            </a:r>
          </a:p>
          <a:p>
            <a:r>
              <a:rPr lang="cs-CZ" dirty="0"/>
              <a:t>Špatný stav domů/společných prostor</a:t>
            </a:r>
          </a:p>
          <a:p>
            <a:r>
              <a:rPr lang="cs-CZ" dirty="0"/>
              <a:t>Neochota zástupců města jednat s obyvateli, řešit problematiku SVL koncepčně a dlouhodobě</a:t>
            </a:r>
          </a:p>
          <a:p>
            <a:r>
              <a:rPr lang="cs-CZ" dirty="0"/>
              <a:t>Bezpečnost</a:t>
            </a:r>
          </a:p>
          <a:p>
            <a:r>
              <a:rPr lang="cs-CZ" dirty="0"/>
              <a:t>Drogy</a:t>
            </a:r>
          </a:p>
          <a:p>
            <a:r>
              <a:rPr lang="cs-CZ" dirty="0"/>
              <a:t>Lichva</a:t>
            </a:r>
          </a:p>
          <a:p>
            <a:r>
              <a:rPr lang="cs-CZ" dirty="0"/>
              <a:t>Předluženost</a:t>
            </a:r>
          </a:p>
          <a:p>
            <a:r>
              <a:rPr lang="cs-CZ" dirty="0"/>
              <a:t>Chudoba</a:t>
            </a:r>
          </a:p>
          <a:p>
            <a:r>
              <a:rPr lang="cs-CZ" dirty="0"/>
              <a:t>Špatné zkušenosti s úředníky</a:t>
            </a:r>
          </a:p>
          <a:p>
            <a:r>
              <a:rPr lang="cs-CZ" dirty="0"/>
              <a:t>Chybí prostor pro trávení volného času</a:t>
            </a:r>
          </a:p>
          <a:p>
            <a:r>
              <a:rPr lang="cs-CZ" dirty="0"/>
              <a:t>Nevraživost mezi rodinami v SVL</a:t>
            </a:r>
          </a:p>
          <a:p>
            <a:r>
              <a:rPr lang="cs-CZ" dirty="0"/>
              <a:t>Pociťovaná diskriminace</a:t>
            </a:r>
          </a:p>
          <a:p>
            <a:r>
              <a:rPr lang="cs-CZ" dirty="0"/>
              <a:t>Nevraživost mezi majoritou a minoritou</a:t>
            </a:r>
          </a:p>
          <a:p>
            <a:r>
              <a:rPr lang="cs-CZ" dirty="0"/>
              <a:t>Chybějící pozitivní zkušenost</a:t>
            </a:r>
          </a:p>
          <a:p>
            <a:r>
              <a:rPr lang="cs-CZ" dirty="0"/>
              <a:t>Odlišní mateřská jazyk</a:t>
            </a:r>
          </a:p>
        </p:txBody>
      </p:sp>
    </p:spTree>
    <p:extLst>
      <p:ext uri="{BB962C8B-B14F-4D97-AF65-F5344CB8AC3E}">
        <p14:creationId xmlns:p14="http://schemas.microsoft.com/office/powerpoint/2010/main" val="714206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C59D597C753BA41AB5E0E6728291CBD" ma:contentTypeVersion="18" ma:contentTypeDescription="Vytvoří nový dokument" ma:contentTypeScope="" ma:versionID="b24b8272c8116dcf1b66d0224dac96d8">
  <xsd:schema xmlns:xsd="http://www.w3.org/2001/XMLSchema" xmlns:xs="http://www.w3.org/2001/XMLSchema" xmlns:p="http://schemas.microsoft.com/office/2006/metadata/properties" xmlns:ns3="feb68983-5304-4185-8aaa-5d73838aeee2" xmlns:ns4="6da31b8d-28d2-4b21-b6f0-bf615e3bcc0a" targetNamespace="http://schemas.microsoft.com/office/2006/metadata/properties" ma:root="true" ma:fieldsID="081bc8d07f01a2ec18f840a855b544b8" ns3:_="" ns4:_="">
    <xsd:import namespace="feb68983-5304-4185-8aaa-5d73838aeee2"/>
    <xsd:import namespace="6da31b8d-28d2-4b21-b6f0-bf615e3bcc0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b68983-5304-4185-8aaa-5d73838aee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a31b8d-28d2-4b21-b6f0-bf615e3bcc0a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Hodnota hash upozornění na sdílení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eb68983-5304-4185-8aaa-5d73838aeee2" xsi:nil="true"/>
  </documentManagement>
</p:properties>
</file>

<file path=customXml/itemProps1.xml><?xml version="1.0" encoding="utf-8"?>
<ds:datastoreItem xmlns:ds="http://schemas.openxmlformats.org/officeDocument/2006/customXml" ds:itemID="{A7D6D980-B947-494B-812C-6D41508704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DFFEBE-B8FF-4E6E-A5FB-2CC44B6451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eb68983-5304-4185-8aaa-5d73838aeee2"/>
    <ds:schemaRef ds:uri="6da31b8d-28d2-4b21-b6f0-bf615e3bcc0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F837588-DCAF-4564-A4C3-DF5189119150}">
  <ds:schemaRefs>
    <ds:schemaRef ds:uri="http://purl.org/dc/dcmitype/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feb68983-5304-4185-8aaa-5d73838aeee2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6da31b8d-28d2-4b21-b6f0-bf615e3bcc0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8798</TotalTime>
  <Words>464</Words>
  <Application>Microsoft Office PowerPoint</Application>
  <PresentationFormat>Vlastní</PresentationFormat>
  <Paragraphs>87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8" baseType="lpstr">
      <vt:lpstr>Sanchez</vt:lpstr>
      <vt:lpstr>Arial Black</vt:lpstr>
      <vt:lpstr>League Spartan</vt:lpstr>
      <vt:lpstr>Arial</vt:lpstr>
      <vt:lpstr>Calibri</vt:lpstr>
      <vt:lpstr>Office Theme</vt:lpstr>
      <vt:lpstr>Prezentace aplikace PowerPoint</vt:lpstr>
      <vt:lpstr>Participace pro všechny?!</vt:lpstr>
      <vt:lpstr>Participace jako nástroj soc. začleňování</vt:lpstr>
      <vt:lpstr>Prezentace aplikace PowerPoint</vt:lpstr>
      <vt:lpstr>Poradenský program - průběh</vt:lpstr>
      <vt:lpstr>Prezentace aplikace PowerPoint</vt:lpstr>
      <vt:lpstr>Přehled dosavadních témat PP</vt:lpstr>
      <vt:lpstr>Praktická část</vt:lpstr>
      <vt:lpstr>Participace jen pro vyšší střední třídu?  Jaké překážky musí lidé ze SVL překonávat, aby mohli participovat na veřejném dění, když víme, že: </vt:lpstr>
      <vt:lpstr>Jak bariéry překonávat?</vt:lpstr>
      <vt:lpstr>Prezentace aplikace PowerPoint</vt:lpstr>
      <vt:lpstr>Děkuji za pozornost a aktivitu  Vojtěch Vodseďálek vojtech.vodsedalek@mmr.gov.cz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Konference-RSSZ-prezentace</dc:title>
  <dc:creator>Syruček Petr</dc:creator>
  <cp:lastModifiedBy>Vodseďálek Vojtěch</cp:lastModifiedBy>
  <cp:revision>371</cp:revision>
  <dcterms:created xsi:type="dcterms:W3CDTF">2006-08-16T00:00:00Z</dcterms:created>
  <dcterms:modified xsi:type="dcterms:W3CDTF">2024-11-25T09:16:02Z</dcterms:modified>
  <dc:identifier>DAF1WUKLmj8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0x0101001C59D597C753BA41AB5E0E6728291CBD</vt:lpwstr>
  </property>
  <property fmtid="{D5CDD505-2E9C-101B-9397-08002B2CF9AE}" pid="3" name="MediaServiceImageTags">
    <vt:lpwstr/>
  </property>
</Properties>
</file>