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3.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4.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5.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6.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822" r:id="rId4"/>
    <p:sldMasterId id="2147483892" r:id="rId5"/>
    <p:sldMasterId id="2147483989" r:id="rId6"/>
    <p:sldMasterId id="2147484009" r:id="rId7"/>
    <p:sldMasterId id="2147484035" r:id="rId8"/>
    <p:sldMasterId id="2147484062" r:id="rId9"/>
    <p:sldMasterId id="2147484066" r:id="rId10"/>
  </p:sldMasterIdLst>
  <p:notesMasterIdLst>
    <p:notesMasterId r:id="rId29"/>
  </p:notesMasterIdLst>
  <p:handoutMasterIdLst>
    <p:handoutMasterId r:id="rId30"/>
  </p:handoutMasterIdLst>
  <p:sldIdLst>
    <p:sldId id="832" r:id="rId11"/>
    <p:sldId id="267" r:id="rId12"/>
    <p:sldId id="1212" r:id="rId13"/>
    <p:sldId id="749" r:id="rId14"/>
    <p:sldId id="1209" r:id="rId15"/>
    <p:sldId id="741" r:id="rId16"/>
    <p:sldId id="1210" r:id="rId17"/>
    <p:sldId id="1213" r:id="rId18"/>
    <p:sldId id="1217" r:id="rId19"/>
    <p:sldId id="1218" r:id="rId20"/>
    <p:sldId id="1214" r:id="rId21"/>
    <p:sldId id="1215" r:id="rId22"/>
    <p:sldId id="1220" r:id="rId23"/>
    <p:sldId id="742" r:id="rId24"/>
    <p:sldId id="1221" r:id="rId25"/>
    <p:sldId id="744" r:id="rId26"/>
    <p:sldId id="728" r:id="rId27"/>
    <p:sldId id="315" r:id="rId28"/>
  </p:sldIdLst>
  <p:sldSz cx="1219835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4522B34-52D6-4319-B6E9-717880E6AF6A}">
          <p14:sldIdLst>
            <p14:sldId id="832"/>
            <p14:sldId id="267"/>
          </p14:sldIdLst>
        </p14:section>
        <p14:section name="Představení evaluace" id="{173BFD0C-CA02-49F0-AA4F-CBA306C70078}">
          <p14:sldIdLst>
            <p14:sldId id="1212"/>
            <p14:sldId id="749"/>
            <p14:sldId id="1209"/>
          </p14:sldIdLst>
        </p14:section>
        <p14:section name="Hlavní závěry" id="{B5B881DC-35BD-4A90-A4E5-461CB92EE683}">
          <p14:sldIdLst>
            <p14:sldId id="741"/>
            <p14:sldId id="1210"/>
            <p14:sldId id="1213"/>
            <p14:sldId id="1217"/>
            <p14:sldId id="1218"/>
            <p14:sldId id="1214"/>
            <p14:sldId id="1215"/>
            <p14:sldId id="1220"/>
          </p14:sldIdLst>
        </p14:section>
        <p14:section name="Doporučení" id="{5A296114-A3CA-42B0-8A58-B914FA7D46CF}">
          <p14:sldIdLst>
            <p14:sldId id="742"/>
            <p14:sldId id="1221"/>
          </p14:sldIdLst>
        </p14:section>
        <p14:section name="Závěr" id="{B7D3D71B-A9BA-47A2-A27E-0DE145072C04}">
          <p14:sldIdLst>
            <p14:sldId id="744"/>
            <p14:sldId id="728"/>
            <p14:sldId id="31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909">
          <p15:clr>
            <a:srgbClr val="A4A3A4"/>
          </p15:clr>
        </p15:guide>
        <p15:guide id="2" pos="2189">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ADB701-4B3A-48FC-96E0-AF2B427A11DB}" name="Kristina Chorvatova" initials="KC" userId="S::Kristina.Chorvatova@cz.ey.com::a0752222-2c5e-4419-b38d-8ac65628b346" providerId="AD"/>
  <p188:author id="{05040A23-CF76-E0DA-A613-52B9D6858F97}" name="Anna Korienieva" initials="AK" userId="S::Anna.Korienieva@cz.ey.com::7c015484-48a4-4fae-a79e-1901f757d378" providerId="AD"/>
  <p188:author id="{E6161655-5E1C-3C76-3A7E-7836E5081B1D}" name="Miroslav Král" initials="MK" userId="S::Miroslav.Kral@cz.ey.com::bb8e4e18-b076-42d3-9785-722ad42ed819" providerId="AD"/>
  <p188:author id="{D9DB0660-3F37-C565-B14D-926414E90FC7}" name="Alena Znamenackova" initials="AZ" userId="S::Alena.Znamenackova@cz.ey.com::fd7d953a-7d7c-4f1f-92f9-1d9cf103e10b" providerId="AD"/>
  <p188:author id="{ABF67BF1-24E8-2100-3CD2-E72AE2CB3D0C}" name="Linda Marsikova" initials="LM" userId="S::Linda.Marsikova@cz.ey.com::61db78bc-069e-4ad1-9ed9-4f5df441c50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47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00"/>
    <a:srgbClr val="27ACAA"/>
    <a:srgbClr val="FFFFFF"/>
    <a:srgbClr val="F0F0F0"/>
    <a:srgbClr val="747480"/>
    <a:srgbClr val="C4C4CD"/>
    <a:srgbClr val="999999"/>
    <a:srgbClr val="000000"/>
    <a:srgbClr val="2E2E3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39211D-3240-4F39-AA05-625CE2ECB129}" v="2" dt="2024-11-25T09:41:51.8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a Marsikova" userId="61db78bc-069e-4ad1-9ed9-4f5df441c502" providerId="ADAL" clId="{0939211D-3240-4F39-AA05-625CE2ECB129}"/>
    <pc:docChg chg="modSld">
      <pc:chgData name="Linda Marsikova" userId="61db78bc-069e-4ad1-9ed9-4f5df441c502" providerId="ADAL" clId="{0939211D-3240-4F39-AA05-625CE2ECB129}" dt="2024-11-25T09:41:51.892" v="1" actId="1076"/>
      <pc:docMkLst>
        <pc:docMk/>
      </pc:docMkLst>
      <pc:sldChg chg="modSp mod">
        <pc:chgData name="Linda Marsikova" userId="61db78bc-069e-4ad1-9ed9-4f5df441c502" providerId="ADAL" clId="{0939211D-3240-4F39-AA05-625CE2ECB129}" dt="2024-11-25T09:41:51.892" v="1" actId="1076"/>
        <pc:sldMkLst>
          <pc:docMk/>
          <pc:sldMk cId="2423104474" sldId="1210"/>
        </pc:sldMkLst>
        <pc:spChg chg="mod">
          <ac:chgData name="Linda Marsikova" userId="61db78bc-069e-4ad1-9ed9-4f5df441c502" providerId="ADAL" clId="{0939211D-3240-4F39-AA05-625CE2ECB129}" dt="2024-11-25T09:41:43.882" v="0" actId="1076"/>
          <ac:spMkLst>
            <pc:docMk/>
            <pc:sldMk cId="2423104474" sldId="1210"/>
            <ac:spMk id="1048" creationId="{50698BDA-7423-A777-8704-1243222430A2}"/>
          </ac:spMkLst>
        </pc:spChg>
        <pc:spChg chg="mod">
          <ac:chgData name="Linda Marsikova" userId="61db78bc-069e-4ad1-9ed9-4f5df441c502" providerId="ADAL" clId="{0939211D-3240-4F39-AA05-625CE2ECB129}" dt="2024-11-25T09:41:51.892" v="1" actId="1076"/>
          <ac:spMkLst>
            <pc:docMk/>
            <pc:sldMk cId="2423104474" sldId="1210"/>
            <ac:spMk id="1050" creationId="{D8C4F91C-F7E9-4C72-3ECA-C8CD4AC21A4B}"/>
          </ac:spMkLst>
        </pc:spChg>
      </pc:sldChg>
    </pc:docChg>
  </pc:docChgLst>
  <pc:docChgLst>
    <pc:chgData name="Alena Znamenackova" userId="fd7d953a-7d7c-4f1f-92f9-1d9cf103e10b" providerId="ADAL" clId="{5192B664-BFE9-4356-8F54-9C03B9BBB400}"/>
    <pc:docChg chg="undo custSel delSld modSld sldOrd modSection">
      <pc:chgData name="Alena Znamenackova" userId="fd7d953a-7d7c-4f1f-92f9-1d9cf103e10b" providerId="ADAL" clId="{5192B664-BFE9-4356-8F54-9C03B9BBB400}" dt="2024-11-18T10:41:27.640" v="61" actId="20577"/>
      <pc:docMkLst>
        <pc:docMk/>
      </pc:docMkLst>
      <pc:sldChg chg="del">
        <pc:chgData name="Alena Znamenackova" userId="fd7d953a-7d7c-4f1f-92f9-1d9cf103e10b" providerId="ADAL" clId="{5192B664-BFE9-4356-8F54-9C03B9BBB400}" dt="2024-11-18T10:34:32.229" v="36" actId="47"/>
        <pc:sldMkLst>
          <pc:docMk/>
          <pc:sldMk cId="2293767168" sldId="256"/>
        </pc:sldMkLst>
      </pc:sldChg>
      <pc:sldChg chg="del ord">
        <pc:chgData name="Alena Znamenackova" userId="fd7d953a-7d7c-4f1f-92f9-1d9cf103e10b" providerId="ADAL" clId="{5192B664-BFE9-4356-8F54-9C03B9BBB400}" dt="2024-11-18T10:34:34.827" v="37" actId="47"/>
        <pc:sldMkLst>
          <pc:docMk/>
          <pc:sldMk cId="1242318111" sldId="277"/>
        </pc:sldMkLst>
      </pc:sldChg>
      <pc:sldChg chg="addSp delSp modSp mod">
        <pc:chgData name="Alena Znamenackova" userId="fd7d953a-7d7c-4f1f-92f9-1d9cf103e10b" providerId="ADAL" clId="{5192B664-BFE9-4356-8F54-9C03B9BBB400}" dt="2024-11-18T10:41:27.640" v="61" actId="20577"/>
        <pc:sldMkLst>
          <pc:docMk/>
          <pc:sldMk cId="2387852498" sldId="728"/>
        </pc:sldMkLst>
        <pc:spChg chg="add mod">
          <ac:chgData name="Alena Znamenackova" userId="fd7d953a-7d7c-4f1f-92f9-1d9cf103e10b" providerId="ADAL" clId="{5192B664-BFE9-4356-8F54-9C03B9BBB400}" dt="2024-11-18T10:06:11.156" v="12" actId="1076"/>
          <ac:spMkLst>
            <pc:docMk/>
            <pc:sldMk cId="2387852498" sldId="728"/>
            <ac:spMk id="5" creationId="{AD52BA5C-95B1-B317-F6BB-59DEF0299F4B}"/>
          </ac:spMkLst>
        </pc:spChg>
        <pc:spChg chg="mod">
          <ac:chgData name="Alena Znamenackova" userId="fd7d953a-7d7c-4f1f-92f9-1d9cf103e10b" providerId="ADAL" clId="{5192B664-BFE9-4356-8F54-9C03B9BBB400}" dt="2024-11-18T10:41:27.640" v="61" actId="20577"/>
          <ac:spMkLst>
            <pc:docMk/>
            <pc:sldMk cId="2387852498" sldId="728"/>
            <ac:spMk id="7" creationId="{4026D178-E993-6B69-2B61-AA38CF43BF57}"/>
          </ac:spMkLst>
        </pc:spChg>
        <pc:picChg chg="del">
          <ac:chgData name="Alena Znamenackova" userId="fd7d953a-7d7c-4f1f-92f9-1d9cf103e10b" providerId="ADAL" clId="{5192B664-BFE9-4356-8F54-9C03B9BBB400}" dt="2024-11-18T10:06:06.021" v="10" actId="478"/>
          <ac:picMkLst>
            <pc:docMk/>
            <pc:sldMk cId="2387852498" sldId="728"/>
            <ac:picMk id="2" creationId="{55556D6B-C30E-E2D7-7674-38683709E265}"/>
          </ac:picMkLst>
        </pc:picChg>
      </pc:sldChg>
      <pc:sldChg chg="addSp delSp modSp mod">
        <pc:chgData name="Alena Znamenackova" userId="fd7d953a-7d7c-4f1f-92f9-1d9cf103e10b" providerId="ADAL" clId="{5192B664-BFE9-4356-8F54-9C03B9BBB400}" dt="2024-11-18T09:35:31.614" v="3"/>
        <pc:sldMkLst>
          <pc:docMk/>
          <pc:sldMk cId="2165182667" sldId="741"/>
        </pc:sldMkLst>
        <pc:picChg chg="del">
          <ac:chgData name="Alena Znamenackova" userId="fd7d953a-7d7c-4f1f-92f9-1d9cf103e10b" providerId="ADAL" clId="{5192B664-BFE9-4356-8F54-9C03B9BBB400}" dt="2024-11-18T09:35:31.208" v="2" actId="478"/>
          <ac:picMkLst>
            <pc:docMk/>
            <pc:sldMk cId="2165182667" sldId="741"/>
            <ac:picMk id="3" creationId="{FB89EC37-82AA-E896-5A86-7BE26859736A}"/>
          </ac:picMkLst>
        </pc:picChg>
        <pc:picChg chg="add mod">
          <ac:chgData name="Alena Znamenackova" userId="fd7d953a-7d7c-4f1f-92f9-1d9cf103e10b" providerId="ADAL" clId="{5192B664-BFE9-4356-8F54-9C03B9BBB400}" dt="2024-11-18T09:35:31.614" v="3"/>
          <ac:picMkLst>
            <pc:docMk/>
            <pc:sldMk cId="2165182667" sldId="741"/>
            <ac:picMk id="4" creationId="{8BE7B74E-F362-4BBF-861F-496C79034DBF}"/>
          </ac:picMkLst>
        </pc:picChg>
      </pc:sldChg>
      <pc:sldChg chg="addSp delSp modSp mod">
        <pc:chgData name="Alena Znamenackova" userId="fd7d953a-7d7c-4f1f-92f9-1d9cf103e10b" providerId="ADAL" clId="{5192B664-BFE9-4356-8F54-9C03B9BBB400}" dt="2024-11-18T09:35:38.079" v="5"/>
        <pc:sldMkLst>
          <pc:docMk/>
          <pc:sldMk cId="1870498962" sldId="742"/>
        </pc:sldMkLst>
        <pc:picChg chg="del">
          <ac:chgData name="Alena Znamenackova" userId="fd7d953a-7d7c-4f1f-92f9-1d9cf103e10b" providerId="ADAL" clId="{5192B664-BFE9-4356-8F54-9C03B9BBB400}" dt="2024-11-18T09:35:36.799" v="4" actId="478"/>
          <ac:picMkLst>
            <pc:docMk/>
            <pc:sldMk cId="1870498962" sldId="742"/>
            <ac:picMk id="2" creationId="{6A1D6E35-E776-84D8-0498-E58947BED767}"/>
          </ac:picMkLst>
        </pc:picChg>
        <pc:picChg chg="add mod">
          <ac:chgData name="Alena Znamenackova" userId="fd7d953a-7d7c-4f1f-92f9-1d9cf103e10b" providerId="ADAL" clId="{5192B664-BFE9-4356-8F54-9C03B9BBB400}" dt="2024-11-18T09:35:38.079" v="5"/>
          <ac:picMkLst>
            <pc:docMk/>
            <pc:sldMk cId="1870498962" sldId="742"/>
            <ac:picMk id="4" creationId="{A9A40166-C3C8-F9BC-2C8B-A0D2C83338CE}"/>
          </ac:picMkLst>
        </pc:picChg>
      </pc:sldChg>
      <pc:sldChg chg="addSp delSp modSp mod">
        <pc:chgData name="Alena Znamenackova" userId="fd7d953a-7d7c-4f1f-92f9-1d9cf103e10b" providerId="ADAL" clId="{5192B664-BFE9-4356-8F54-9C03B9BBB400}" dt="2024-11-18T09:35:43.490" v="7"/>
        <pc:sldMkLst>
          <pc:docMk/>
          <pc:sldMk cId="3475201180" sldId="744"/>
        </pc:sldMkLst>
        <pc:picChg chg="del">
          <ac:chgData name="Alena Znamenackova" userId="fd7d953a-7d7c-4f1f-92f9-1d9cf103e10b" providerId="ADAL" clId="{5192B664-BFE9-4356-8F54-9C03B9BBB400}" dt="2024-11-18T09:35:43.109" v="6" actId="478"/>
          <ac:picMkLst>
            <pc:docMk/>
            <pc:sldMk cId="3475201180" sldId="744"/>
            <ac:picMk id="2" creationId="{267FFEBC-DCCB-9923-2E28-45C7A125D252}"/>
          </ac:picMkLst>
        </pc:picChg>
        <pc:picChg chg="add mod">
          <ac:chgData name="Alena Znamenackova" userId="fd7d953a-7d7c-4f1f-92f9-1d9cf103e10b" providerId="ADAL" clId="{5192B664-BFE9-4356-8F54-9C03B9BBB400}" dt="2024-11-18T09:35:43.490" v="7"/>
          <ac:picMkLst>
            <pc:docMk/>
            <pc:sldMk cId="3475201180" sldId="744"/>
            <ac:picMk id="4" creationId="{5D1437E8-0E52-5AE7-A849-82432C54B73C}"/>
          </ac:picMkLst>
        </pc:picChg>
      </pc:sldChg>
      <pc:sldChg chg="addSp modSp mod">
        <pc:chgData name="Alena Znamenackova" userId="fd7d953a-7d7c-4f1f-92f9-1d9cf103e10b" providerId="ADAL" clId="{5192B664-BFE9-4356-8F54-9C03B9BBB400}" dt="2024-11-18T10:33:28.973" v="31" actId="114"/>
        <pc:sldMkLst>
          <pc:docMk/>
          <pc:sldMk cId="3220427569" sldId="832"/>
        </pc:sldMkLst>
        <pc:spChg chg="mod">
          <ac:chgData name="Alena Znamenackova" userId="fd7d953a-7d7c-4f1f-92f9-1d9cf103e10b" providerId="ADAL" clId="{5192B664-BFE9-4356-8F54-9C03B9BBB400}" dt="2024-11-18T10:32:43.287" v="23" actId="20577"/>
          <ac:spMkLst>
            <pc:docMk/>
            <pc:sldMk cId="3220427569" sldId="832"/>
            <ac:spMk id="6" creationId="{28F33540-002B-B157-73E4-9A76AA2712B1}"/>
          </ac:spMkLst>
        </pc:spChg>
        <pc:spChg chg="mod">
          <ac:chgData name="Alena Znamenackova" userId="fd7d953a-7d7c-4f1f-92f9-1d9cf103e10b" providerId="ADAL" clId="{5192B664-BFE9-4356-8F54-9C03B9BBB400}" dt="2024-11-18T10:33:28.973" v="31" actId="114"/>
          <ac:spMkLst>
            <pc:docMk/>
            <pc:sldMk cId="3220427569" sldId="832"/>
            <ac:spMk id="7" creationId="{52042C51-4CFD-29B0-D7CE-6A5E2AEC9B61}"/>
          </ac:spMkLst>
        </pc:spChg>
        <pc:spChg chg="add mod">
          <ac:chgData name="Alena Znamenackova" userId="fd7d953a-7d7c-4f1f-92f9-1d9cf103e10b" providerId="ADAL" clId="{5192B664-BFE9-4356-8F54-9C03B9BBB400}" dt="2024-11-18T10:33:20.088" v="30" actId="1076"/>
          <ac:spMkLst>
            <pc:docMk/>
            <pc:sldMk cId="3220427569" sldId="832"/>
            <ac:spMk id="11" creationId="{7A31477D-4A1C-7258-2C9A-8E53636A627E}"/>
          </ac:spMkLst>
        </pc:spChg>
      </pc:sldChg>
      <pc:sldChg chg="addSp delSp modSp mod">
        <pc:chgData name="Alena Znamenackova" userId="fd7d953a-7d7c-4f1f-92f9-1d9cf103e10b" providerId="ADAL" clId="{5192B664-BFE9-4356-8F54-9C03B9BBB400}" dt="2024-11-18T09:35:26.756" v="1"/>
        <pc:sldMkLst>
          <pc:docMk/>
          <pc:sldMk cId="4013161389" sldId="1212"/>
        </pc:sldMkLst>
        <pc:picChg chg="del">
          <ac:chgData name="Alena Znamenackova" userId="fd7d953a-7d7c-4f1f-92f9-1d9cf103e10b" providerId="ADAL" clId="{5192B664-BFE9-4356-8F54-9C03B9BBB400}" dt="2024-11-18T09:35:25.653" v="0" actId="478"/>
          <ac:picMkLst>
            <pc:docMk/>
            <pc:sldMk cId="4013161389" sldId="1212"/>
            <ac:picMk id="2" creationId="{667484DB-6E22-F123-63D8-A2F73A035AF4}"/>
          </ac:picMkLst>
        </pc:picChg>
        <pc:picChg chg="add mod">
          <ac:chgData name="Alena Znamenackova" userId="fd7d953a-7d7c-4f1f-92f9-1d9cf103e10b" providerId="ADAL" clId="{5192B664-BFE9-4356-8F54-9C03B9BBB400}" dt="2024-11-18T09:35:26.756" v="1"/>
          <ac:picMkLst>
            <pc:docMk/>
            <pc:sldMk cId="4013161389" sldId="1212"/>
            <ac:picMk id="4" creationId="{287F9B46-596B-4726-1012-BE063CF58B86}"/>
          </ac:picMkLst>
        </pc:picChg>
      </pc:sldChg>
    </pc:docChg>
  </pc:docChgLst>
  <pc:docChgLst>
    <pc:chgData name="Matej Konecny" userId="85cbf24e-01cd-4128-a5d1-39228516dcbb" providerId="ADAL" clId="{E4660550-8E7D-49AD-8B2E-5A652504702B}"/>
    <pc:docChg chg="undo custSel addSld modSld modMainMaster">
      <pc:chgData name="Matej Konecny" userId="85cbf24e-01cd-4128-a5d1-39228516dcbb" providerId="ADAL" clId="{E4660550-8E7D-49AD-8B2E-5A652504702B}" dt="2024-11-18T10:28:15.704" v="195" actId="1076"/>
      <pc:docMkLst>
        <pc:docMk/>
      </pc:docMkLst>
      <pc:sldChg chg="addSp delSp modSp mod setBg">
        <pc:chgData name="Matej Konecny" userId="85cbf24e-01cd-4128-a5d1-39228516dcbb" providerId="ADAL" clId="{E4660550-8E7D-49AD-8B2E-5A652504702B}" dt="2024-11-18T10:15:59.987" v="130" actId="478"/>
        <pc:sldMkLst>
          <pc:docMk/>
          <pc:sldMk cId="1242318111" sldId="277"/>
        </pc:sldMkLst>
        <pc:spChg chg="add del mod">
          <ac:chgData name="Matej Konecny" userId="85cbf24e-01cd-4128-a5d1-39228516dcbb" providerId="ADAL" clId="{E4660550-8E7D-49AD-8B2E-5A652504702B}" dt="2024-11-18T10:15:59.987" v="130" actId="478"/>
          <ac:spMkLst>
            <pc:docMk/>
            <pc:sldMk cId="1242318111" sldId="277"/>
            <ac:spMk id="5" creationId="{0D875751-89BB-1CFD-5975-691321896F5F}"/>
          </ac:spMkLst>
        </pc:spChg>
        <pc:spChg chg="add mod">
          <ac:chgData name="Matej Konecny" userId="85cbf24e-01cd-4128-a5d1-39228516dcbb" providerId="ADAL" clId="{E4660550-8E7D-49AD-8B2E-5A652504702B}" dt="2024-11-18T09:52:54.685" v="18" actId="1076"/>
          <ac:spMkLst>
            <pc:docMk/>
            <pc:sldMk cId="1242318111" sldId="277"/>
            <ac:spMk id="6" creationId="{C7E316DF-55E1-5ED4-57A0-C9A449A6A5BC}"/>
          </ac:spMkLst>
        </pc:spChg>
        <pc:spChg chg="add mod">
          <ac:chgData name="Matej Konecny" userId="85cbf24e-01cd-4128-a5d1-39228516dcbb" providerId="ADAL" clId="{E4660550-8E7D-49AD-8B2E-5A652504702B}" dt="2024-11-18T09:52:55.207" v="19"/>
          <ac:spMkLst>
            <pc:docMk/>
            <pc:sldMk cId="1242318111" sldId="277"/>
            <ac:spMk id="7" creationId="{2A709A3A-378E-69A1-B090-5FD7DA776607}"/>
          </ac:spMkLst>
        </pc:spChg>
        <pc:spChg chg="add del mod">
          <ac:chgData name="Matej Konecny" userId="85cbf24e-01cd-4128-a5d1-39228516dcbb" providerId="ADAL" clId="{E4660550-8E7D-49AD-8B2E-5A652504702B}" dt="2024-11-18T09:57:44.417" v="44" actId="478"/>
          <ac:spMkLst>
            <pc:docMk/>
            <pc:sldMk cId="1242318111" sldId="277"/>
            <ac:spMk id="8" creationId="{CED7408A-E3E8-C992-E70C-7D68FD3CF8B3}"/>
          </ac:spMkLst>
        </pc:spChg>
        <pc:spChg chg="add del mod">
          <ac:chgData name="Matej Konecny" userId="85cbf24e-01cd-4128-a5d1-39228516dcbb" providerId="ADAL" clId="{E4660550-8E7D-49AD-8B2E-5A652504702B}" dt="2024-11-18T09:57:48.022" v="46" actId="478"/>
          <ac:spMkLst>
            <pc:docMk/>
            <pc:sldMk cId="1242318111" sldId="277"/>
            <ac:spMk id="9" creationId="{77838F80-5BB6-51DB-5C63-2FC8B1ADB05B}"/>
          </ac:spMkLst>
        </pc:spChg>
        <pc:spChg chg="add del mod">
          <ac:chgData name="Matej Konecny" userId="85cbf24e-01cd-4128-a5d1-39228516dcbb" providerId="ADAL" clId="{E4660550-8E7D-49AD-8B2E-5A652504702B}" dt="2024-11-18T09:57:46.152" v="45" actId="478"/>
          <ac:spMkLst>
            <pc:docMk/>
            <pc:sldMk cId="1242318111" sldId="277"/>
            <ac:spMk id="10" creationId="{7F493F45-C4F0-5BCC-E5B7-81660B22AFCB}"/>
          </ac:spMkLst>
        </pc:spChg>
        <pc:spChg chg="add mod">
          <ac:chgData name="Matej Konecny" userId="85cbf24e-01cd-4128-a5d1-39228516dcbb" providerId="ADAL" clId="{E4660550-8E7D-49AD-8B2E-5A652504702B}" dt="2024-11-18T10:06:18.501" v="85" actId="1076"/>
          <ac:spMkLst>
            <pc:docMk/>
            <pc:sldMk cId="1242318111" sldId="277"/>
            <ac:spMk id="14" creationId="{CB5D613B-F80C-1AE4-490A-E7F363A4AF42}"/>
          </ac:spMkLst>
        </pc:spChg>
        <pc:spChg chg="mod">
          <ac:chgData name="Matej Konecny" userId="85cbf24e-01cd-4128-a5d1-39228516dcbb" providerId="ADAL" clId="{E4660550-8E7D-49AD-8B2E-5A652504702B}" dt="2024-11-18T09:51:33.562" v="8" actId="255"/>
          <ac:spMkLst>
            <pc:docMk/>
            <pc:sldMk cId="1242318111" sldId="277"/>
            <ac:spMk id="17" creationId="{00000000-0000-0000-0000-000000000000}"/>
          </ac:spMkLst>
        </pc:spChg>
        <pc:picChg chg="add del mod">
          <ac:chgData name="Matej Konecny" userId="85cbf24e-01cd-4128-a5d1-39228516dcbb" providerId="ADAL" clId="{E4660550-8E7D-49AD-8B2E-5A652504702B}" dt="2024-11-18T09:51:45.849" v="11" actId="478"/>
          <ac:picMkLst>
            <pc:docMk/>
            <pc:sldMk cId="1242318111" sldId="277"/>
            <ac:picMk id="3" creationId="{1BB10739-420B-FF64-BD0D-690DA07F5208}"/>
          </ac:picMkLst>
        </pc:picChg>
        <pc:picChg chg="add mod">
          <ac:chgData name="Matej Konecny" userId="85cbf24e-01cd-4128-a5d1-39228516dcbb" providerId="ADAL" clId="{E4660550-8E7D-49AD-8B2E-5A652504702B}" dt="2024-11-18T09:59:14.465" v="74" actId="1076"/>
          <ac:picMkLst>
            <pc:docMk/>
            <pc:sldMk cId="1242318111" sldId="277"/>
            <ac:picMk id="11" creationId="{CD43FD3C-7AC6-B3AC-7396-C424ACEDD2D8}"/>
          </ac:picMkLst>
        </pc:picChg>
        <pc:picChg chg="add mod">
          <ac:chgData name="Matej Konecny" userId="85cbf24e-01cd-4128-a5d1-39228516dcbb" providerId="ADAL" clId="{E4660550-8E7D-49AD-8B2E-5A652504702B}" dt="2024-11-18T09:59:19.889" v="77" actId="1076"/>
          <ac:picMkLst>
            <pc:docMk/>
            <pc:sldMk cId="1242318111" sldId="277"/>
            <ac:picMk id="12" creationId="{C99AC2D0-BB6B-F075-E4F0-3E77AC8B0EDF}"/>
          </ac:picMkLst>
        </pc:picChg>
        <pc:picChg chg="add mod modCrop">
          <ac:chgData name="Matej Konecny" userId="85cbf24e-01cd-4128-a5d1-39228516dcbb" providerId="ADAL" clId="{E4660550-8E7D-49AD-8B2E-5A652504702B}" dt="2024-11-18T09:59:17.992" v="76" actId="1076"/>
          <ac:picMkLst>
            <pc:docMk/>
            <pc:sldMk cId="1242318111" sldId="277"/>
            <ac:picMk id="13" creationId="{5DF86A73-DEE9-EB46-B85B-E7764B314C72}"/>
          </ac:picMkLst>
        </pc:picChg>
      </pc:sldChg>
      <pc:sldChg chg="modSp mod">
        <pc:chgData name="Matej Konecny" userId="85cbf24e-01cd-4128-a5d1-39228516dcbb" providerId="ADAL" clId="{E4660550-8E7D-49AD-8B2E-5A652504702B}" dt="2024-11-18T09:57:04.868" v="41" actId="255"/>
        <pc:sldMkLst>
          <pc:docMk/>
          <pc:sldMk cId="2387852498" sldId="728"/>
        </pc:sldMkLst>
        <pc:spChg chg="mod">
          <ac:chgData name="Matej Konecny" userId="85cbf24e-01cd-4128-a5d1-39228516dcbb" providerId="ADAL" clId="{E4660550-8E7D-49AD-8B2E-5A652504702B}" dt="2024-11-18T09:57:04.868" v="41" actId="255"/>
          <ac:spMkLst>
            <pc:docMk/>
            <pc:sldMk cId="2387852498" sldId="728"/>
            <ac:spMk id="7" creationId="{4026D178-E993-6B69-2B61-AA38CF43BF57}"/>
          </ac:spMkLst>
        </pc:spChg>
      </pc:sldChg>
      <pc:sldChg chg="addSp delSp modSp add mod modClrScheme delAnim chgLayout">
        <pc:chgData name="Matej Konecny" userId="85cbf24e-01cd-4128-a5d1-39228516dcbb" providerId="ADAL" clId="{E4660550-8E7D-49AD-8B2E-5A652504702B}" dt="2024-11-18T10:28:15.704" v="195" actId="1076"/>
        <pc:sldMkLst>
          <pc:docMk/>
          <pc:sldMk cId="3220427569" sldId="832"/>
        </pc:sldMkLst>
        <pc:spChg chg="del mod">
          <ac:chgData name="Matej Konecny" userId="85cbf24e-01cd-4128-a5d1-39228516dcbb" providerId="ADAL" clId="{E4660550-8E7D-49AD-8B2E-5A652504702B}" dt="2024-11-18T10:23:07.741" v="170" actId="478"/>
          <ac:spMkLst>
            <pc:docMk/>
            <pc:sldMk cId="3220427569" sldId="832"/>
            <ac:spMk id="3" creationId="{C3052469-14D6-3E16-A803-7435F462A978}"/>
          </ac:spMkLst>
        </pc:spChg>
        <pc:spChg chg="add mod ord">
          <ac:chgData name="Matej Konecny" userId="85cbf24e-01cd-4128-a5d1-39228516dcbb" providerId="ADAL" clId="{E4660550-8E7D-49AD-8B2E-5A652504702B}" dt="2024-11-18T10:23:40.923" v="175" actId="1076"/>
          <ac:spMkLst>
            <pc:docMk/>
            <pc:sldMk cId="3220427569" sldId="832"/>
            <ac:spMk id="6" creationId="{28F33540-002B-B157-73E4-9A76AA2712B1}"/>
          </ac:spMkLst>
        </pc:spChg>
        <pc:spChg chg="add mod ord">
          <ac:chgData name="Matej Konecny" userId="85cbf24e-01cd-4128-a5d1-39228516dcbb" providerId="ADAL" clId="{E4660550-8E7D-49AD-8B2E-5A652504702B}" dt="2024-11-18T10:23:34.461" v="174" actId="1076"/>
          <ac:spMkLst>
            <pc:docMk/>
            <pc:sldMk cId="3220427569" sldId="832"/>
            <ac:spMk id="7" creationId="{52042C51-4CFD-29B0-D7CE-6A5E2AEC9B61}"/>
          </ac:spMkLst>
        </pc:spChg>
        <pc:picChg chg="add mod">
          <ac:chgData name="Matej Konecny" userId="85cbf24e-01cd-4128-a5d1-39228516dcbb" providerId="ADAL" clId="{E4660550-8E7D-49AD-8B2E-5A652504702B}" dt="2024-11-18T10:24:12.085" v="182" actId="1076"/>
          <ac:picMkLst>
            <pc:docMk/>
            <pc:sldMk cId="3220427569" sldId="832"/>
            <ac:picMk id="8" creationId="{D856FF85-E620-5CF3-1C31-F59B2EE996E7}"/>
          </ac:picMkLst>
        </pc:picChg>
        <pc:picChg chg="add mod">
          <ac:chgData name="Matej Konecny" userId="85cbf24e-01cd-4128-a5d1-39228516dcbb" providerId="ADAL" clId="{E4660550-8E7D-49AD-8B2E-5A652504702B}" dt="2024-11-18T10:24:13.451" v="183" actId="1076"/>
          <ac:picMkLst>
            <pc:docMk/>
            <pc:sldMk cId="3220427569" sldId="832"/>
            <ac:picMk id="9" creationId="{321CBEF4-A7E2-AA82-D4C5-39907570492A}"/>
          </ac:picMkLst>
        </pc:picChg>
        <pc:picChg chg="add del mod">
          <ac:chgData name="Matej Konecny" userId="85cbf24e-01cd-4128-a5d1-39228516dcbb" providerId="ADAL" clId="{E4660550-8E7D-49AD-8B2E-5A652504702B}" dt="2024-11-18T10:27:59.780" v="190" actId="478"/>
          <ac:picMkLst>
            <pc:docMk/>
            <pc:sldMk cId="3220427569" sldId="832"/>
            <ac:picMk id="10" creationId="{476EB9A5-1F30-7AD9-F2A0-0D3EA9CCFBF7}"/>
          </ac:picMkLst>
        </pc:picChg>
        <pc:picChg chg="add mod">
          <ac:chgData name="Matej Konecny" userId="85cbf24e-01cd-4128-a5d1-39228516dcbb" providerId="ADAL" clId="{E4660550-8E7D-49AD-8B2E-5A652504702B}" dt="2024-11-18T10:28:15.704" v="195" actId="1076"/>
          <ac:picMkLst>
            <pc:docMk/>
            <pc:sldMk cId="3220427569" sldId="832"/>
            <ac:picMk id="3074" creationId="{C1659B05-A64F-3253-CFE3-C4E3DF59031A}"/>
          </ac:picMkLst>
        </pc:picChg>
      </pc:sldChg>
      <pc:sldChg chg="addSp">
        <pc:chgData name="Matej Konecny" userId="85cbf24e-01cd-4128-a5d1-39228516dcbb" providerId="ADAL" clId="{E4660550-8E7D-49AD-8B2E-5A652504702B}" dt="2024-11-18T09:54:25.519" v="20"/>
        <pc:sldMkLst>
          <pc:docMk/>
          <pc:sldMk cId="4013161389" sldId="1212"/>
        </pc:sldMkLst>
        <pc:spChg chg="add">
          <ac:chgData name="Matej Konecny" userId="85cbf24e-01cd-4128-a5d1-39228516dcbb" providerId="ADAL" clId="{E4660550-8E7D-49AD-8B2E-5A652504702B}" dt="2024-11-18T09:54:25.519" v="20"/>
          <ac:spMkLst>
            <pc:docMk/>
            <pc:sldMk cId="4013161389" sldId="1212"/>
            <ac:spMk id="2" creationId="{089A5415-5BC3-1333-F4F6-E43CB3F4C5C2}"/>
          </ac:spMkLst>
        </pc:spChg>
      </pc:sldChg>
      <pc:sldMasterChg chg="setBg modSldLayout">
        <pc:chgData name="Matej Konecny" userId="85cbf24e-01cd-4128-a5d1-39228516dcbb" providerId="ADAL" clId="{E4660550-8E7D-49AD-8B2E-5A652504702B}" dt="2024-11-18T10:14:38.082" v="128"/>
        <pc:sldMasterMkLst>
          <pc:docMk/>
          <pc:sldMasterMk cId="1919714218" sldId="2147483822"/>
        </pc:sldMasterMkLst>
        <pc:sldLayoutChg chg="setBg">
          <pc:chgData name="Matej Konecny" userId="85cbf24e-01cd-4128-a5d1-39228516dcbb" providerId="ADAL" clId="{E4660550-8E7D-49AD-8B2E-5A652504702B}" dt="2024-11-18T10:14:38.082" v="128"/>
          <pc:sldLayoutMkLst>
            <pc:docMk/>
            <pc:sldMasterMk cId="1919714218" sldId="2147483822"/>
            <pc:sldLayoutMk cId="3062192309" sldId="2147483825"/>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1496167784" sldId="2147483826"/>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999396599" sldId="2147483827"/>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253457619" sldId="2147483828"/>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3391415240" sldId="2147483832"/>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2561902831" sldId="2147483833"/>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405290533" sldId="2147483836"/>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169379374" sldId="2147483837"/>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1990438622" sldId="2147483838"/>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2833100981" sldId="2147483871"/>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353138134" sldId="2147483872"/>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1406391287" sldId="2147483873"/>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3573040495" sldId="2147483874"/>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1365547014" sldId="2147483875"/>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1580524688" sldId="2147483876"/>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3893704491" sldId="2147483877"/>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1815037000" sldId="2147483890"/>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2322284801" sldId="2147483921"/>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3521220047" sldId="2147483923"/>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1282227038" sldId="2147483926"/>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2896458007" sldId="2147483968"/>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1907439119" sldId="2147483969"/>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2716785822" sldId="2147483970"/>
          </pc:sldLayoutMkLst>
        </pc:sldLayoutChg>
        <pc:sldLayoutChg chg="setBg">
          <pc:chgData name="Matej Konecny" userId="85cbf24e-01cd-4128-a5d1-39228516dcbb" providerId="ADAL" clId="{E4660550-8E7D-49AD-8B2E-5A652504702B}" dt="2024-11-18T10:14:38.082" v="128"/>
          <pc:sldLayoutMkLst>
            <pc:docMk/>
            <pc:sldMasterMk cId="1919714218" sldId="2147483822"/>
            <pc:sldLayoutMk cId="4260222425" sldId="2147483984"/>
          </pc:sldLayoutMkLst>
        </pc:sldLayoutChg>
      </pc:sldMasterChg>
      <pc:sldMasterChg chg="setBg modSldLayout">
        <pc:chgData name="Matej Konecny" userId="85cbf24e-01cd-4128-a5d1-39228516dcbb" providerId="ADAL" clId="{E4660550-8E7D-49AD-8B2E-5A652504702B}" dt="2024-11-18T10:14:38.082" v="128"/>
        <pc:sldMasterMkLst>
          <pc:docMk/>
          <pc:sldMasterMk cId="2945010009" sldId="2147483892"/>
        </pc:sldMasterMkLst>
        <pc:sldLayoutChg chg="setBg">
          <pc:chgData name="Matej Konecny" userId="85cbf24e-01cd-4128-a5d1-39228516dcbb" providerId="ADAL" clId="{E4660550-8E7D-49AD-8B2E-5A652504702B}" dt="2024-11-18T10:14:38.082" v="128"/>
          <pc:sldLayoutMkLst>
            <pc:docMk/>
            <pc:sldMasterMk cId="2945010009" sldId="2147483892"/>
            <pc:sldLayoutMk cId="311004377" sldId="2147483893"/>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152480370" sldId="2147483894"/>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1761285936" sldId="2147483895"/>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111574529" sldId="2147483896"/>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27832332" sldId="2147483897"/>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3545704193" sldId="2147483898"/>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1450013231" sldId="2147483899"/>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271089496" sldId="2147483900"/>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646078974" sldId="2147483901"/>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3629436267" sldId="2147483903"/>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1678627394" sldId="2147483904"/>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2525441428" sldId="2147483905"/>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89565028" sldId="2147483906"/>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3954644084" sldId="2147483909"/>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596641029" sldId="2147483910"/>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2404079289" sldId="2147483912"/>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3192157036" sldId="2147483916"/>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4221737249" sldId="2147483922"/>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3048991678" sldId="2147483924"/>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1763933959" sldId="2147483974"/>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1204948086" sldId="2147483979"/>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3580666681" sldId="2147483981"/>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2478012228" sldId="2147483982"/>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2810242993" sldId="2147483983"/>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96417857" sldId="2147483985"/>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2863622600" sldId="2147483986"/>
          </pc:sldLayoutMkLst>
        </pc:sldLayoutChg>
        <pc:sldLayoutChg chg="setBg">
          <pc:chgData name="Matej Konecny" userId="85cbf24e-01cd-4128-a5d1-39228516dcbb" providerId="ADAL" clId="{E4660550-8E7D-49AD-8B2E-5A652504702B}" dt="2024-11-18T10:14:38.082" v="128"/>
          <pc:sldLayoutMkLst>
            <pc:docMk/>
            <pc:sldMasterMk cId="2945010009" sldId="2147483892"/>
            <pc:sldLayoutMk cId="341949304" sldId="2147483987"/>
          </pc:sldLayoutMkLst>
        </pc:sldLayoutChg>
      </pc:sldMasterChg>
      <pc:sldMasterChg chg="setBg modSldLayout">
        <pc:chgData name="Matej Konecny" userId="85cbf24e-01cd-4128-a5d1-39228516dcbb" providerId="ADAL" clId="{E4660550-8E7D-49AD-8B2E-5A652504702B}" dt="2024-11-18T10:14:38.082" v="128"/>
        <pc:sldMasterMkLst>
          <pc:docMk/>
          <pc:sldMasterMk cId="2609041593" sldId="2147483989"/>
        </pc:sldMasterMkLst>
        <pc:sldLayoutChg chg="setBg">
          <pc:chgData name="Matej Konecny" userId="85cbf24e-01cd-4128-a5d1-39228516dcbb" providerId="ADAL" clId="{E4660550-8E7D-49AD-8B2E-5A652504702B}" dt="2024-11-18T10:14:38.082" v="128"/>
          <pc:sldLayoutMkLst>
            <pc:docMk/>
            <pc:sldMasterMk cId="2609041593" sldId="2147483989"/>
            <pc:sldLayoutMk cId="878131964" sldId="2147483990"/>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1124556133" sldId="2147483991"/>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1968384006" sldId="2147483992"/>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2972620983" sldId="2147483993"/>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1719207105" sldId="2147483994"/>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1467972960" sldId="2147483995"/>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3204693379" sldId="2147483996"/>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3802567414" sldId="2147483997"/>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2454118432" sldId="2147483998"/>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2814009230" sldId="2147483999"/>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4256665173" sldId="2147484000"/>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1426271451" sldId="2147484001"/>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573197514" sldId="2147484002"/>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2109429204" sldId="2147484003"/>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3676001923" sldId="2147484004"/>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2888658108" sldId="2147484005"/>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1681026620" sldId="2147484006"/>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2007339137" sldId="2147484007"/>
          </pc:sldLayoutMkLst>
        </pc:sldLayoutChg>
        <pc:sldLayoutChg chg="setBg">
          <pc:chgData name="Matej Konecny" userId="85cbf24e-01cd-4128-a5d1-39228516dcbb" providerId="ADAL" clId="{E4660550-8E7D-49AD-8B2E-5A652504702B}" dt="2024-11-18T10:14:38.082" v="128"/>
          <pc:sldLayoutMkLst>
            <pc:docMk/>
            <pc:sldMasterMk cId="2609041593" sldId="2147483989"/>
            <pc:sldLayoutMk cId="638569405" sldId="2147484008"/>
          </pc:sldLayoutMkLst>
        </pc:sldLayoutChg>
      </pc:sldMasterChg>
      <pc:sldMasterChg chg="setBg modSldLayout">
        <pc:chgData name="Matej Konecny" userId="85cbf24e-01cd-4128-a5d1-39228516dcbb" providerId="ADAL" clId="{E4660550-8E7D-49AD-8B2E-5A652504702B}" dt="2024-11-18T10:14:38.082" v="128"/>
        <pc:sldMasterMkLst>
          <pc:docMk/>
          <pc:sldMasterMk cId="379136754" sldId="2147484009"/>
        </pc:sldMasterMkLst>
        <pc:sldLayoutChg chg="setBg">
          <pc:chgData name="Matej Konecny" userId="85cbf24e-01cd-4128-a5d1-39228516dcbb" providerId="ADAL" clId="{E4660550-8E7D-49AD-8B2E-5A652504702B}" dt="2024-11-18T10:14:38.082" v="128"/>
          <pc:sldLayoutMkLst>
            <pc:docMk/>
            <pc:sldMasterMk cId="379136754" sldId="2147484009"/>
            <pc:sldLayoutMk cId="3258903717" sldId="2147484010"/>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2995948023" sldId="2147484011"/>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3969988453" sldId="2147484012"/>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2072562065" sldId="2147484013"/>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1419103629" sldId="2147484014"/>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2330253878" sldId="2147484015"/>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2674907558" sldId="2147484016"/>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2730534294" sldId="2147484017"/>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679058865" sldId="2147484018"/>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622938634" sldId="2147484019"/>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2076808968" sldId="2147484020"/>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820532509" sldId="2147484021"/>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3053646681" sldId="2147484022"/>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3554188111" sldId="2147484023"/>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2136761984" sldId="2147484024"/>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1375101477" sldId="2147484025"/>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456671166" sldId="2147484026"/>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4082467529" sldId="2147484027"/>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1768687068" sldId="2147484028"/>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1255761247" sldId="2147484029"/>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1640299015" sldId="2147484030"/>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1399212224" sldId="2147484031"/>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4152371516" sldId="2147484032"/>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2614696777" sldId="2147484033"/>
          </pc:sldLayoutMkLst>
        </pc:sldLayoutChg>
        <pc:sldLayoutChg chg="setBg">
          <pc:chgData name="Matej Konecny" userId="85cbf24e-01cd-4128-a5d1-39228516dcbb" providerId="ADAL" clId="{E4660550-8E7D-49AD-8B2E-5A652504702B}" dt="2024-11-18T10:14:38.082" v="128"/>
          <pc:sldLayoutMkLst>
            <pc:docMk/>
            <pc:sldMasterMk cId="379136754" sldId="2147484009"/>
            <pc:sldLayoutMk cId="3187751190" sldId="2147484034"/>
          </pc:sldLayoutMkLst>
        </pc:sldLayoutChg>
      </pc:sldMasterChg>
      <pc:sldMasterChg chg="setBg modSldLayout">
        <pc:chgData name="Matej Konecny" userId="85cbf24e-01cd-4128-a5d1-39228516dcbb" providerId="ADAL" clId="{E4660550-8E7D-49AD-8B2E-5A652504702B}" dt="2024-11-18T10:14:38.082" v="128"/>
        <pc:sldMasterMkLst>
          <pc:docMk/>
          <pc:sldMasterMk cId="1024025679" sldId="2147484035"/>
        </pc:sldMasterMkLst>
        <pc:sldLayoutChg chg="setBg">
          <pc:chgData name="Matej Konecny" userId="85cbf24e-01cd-4128-a5d1-39228516dcbb" providerId="ADAL" clId="{E4660550-8E7D-49AD-8B2E-5A652504702B}" dt="2024-11-18T10:14:38.082" v="128"/>
          <pc:sldLayoutMkLst>
            <pc:docMk/>
            <pc:sldMasterMk cId="1024025679" sldId="2147484035"/>
            <pc:sldLayoutMk cId="3071034705" sldId="2147484036"/>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2419238059" sldId="2147484037"/>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1321966649" sldId="2147484038"/>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3660916666" sldId="2147484039"/>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278351512" sldId="2147484040"/>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1269339996" sldId="2147484041"/>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2378232484" sldId="2147484042"/>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1757051986" sldId="2147484043"/>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2079614622" sldId="2147484044"/>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4267181758" sldId="2147484045"/>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958258809" sldId="2147484046"/>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1890077830" sldId="2147484047"/>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4079216200" sldId="2147484048"/>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601107040" sldId="2147484049"/>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3598428296" sldId="2147484050"/>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4045970562" sldId="2147484051"/>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1849030555" sldId="2147484052"/>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3650155727" sldId="2147484053"/>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449277943" sldId="2147484054"/>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241590057" sldId="2147484055"/>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2882459239" sldId="2147484056"/>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3575381679" sldId="2147484057"/>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3464711986" sldId="2147484058"/>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2644451624" sldId="2147484059"/>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3691342443" sldId="2147484060"/>
          </pc:sldLayoutMkLst>
        </pc:sldLayoutChg>
        <pc:sldLayoutChg chg="setBg">
          <pc:chgData name="Matej Konecny" userId="85cbf24e-01cd-4128-a5d1-39228516dcbb" providerId="ADAL" clId="{E4660550-8E7D-49AD-8B2E-5A652504702B}" dt="2024-11-18T10:14:38.082" v="128"/>
          <pc:sldLayoutMkLst>
            <pc:docMk/>
            <pc:sldMasterMk cId="1024025679" sldId="2147484035"/>
            <pc:sldLayoutMk cId="2683531265" sldId="2147484061"/>
          </pc:sldLayoutMkLst>
        </pc:sldLayoutChg>
      </pc:sldMasterChg>
      <pc:sldMasterChg chg="setBg modSldLayout">
        <pc:chgData name="Matej Konecny" userId="85cbf24e-01cd-4128-a5d1-39228516dcbb" providerId="ADAL" clId="{E4660550-8E7D-49AD-8B2E-5A652504702B}" dt="2024-11-18T10:14:38.082" v="128"/>
        <pc:sldMasterMkLst>
          <pc:docMk/>
          <pc:sldMasterMk cId="2051647029" sldId="2147484062"/>
        </pc:sldMasterMkLst>
        <pc:sldLayoutChg chg="setBg">
          <pc:chgData name="Matej Konecny" userId="85cbf24e-01cd-4128-a5d1-39228516dcbb" providerId="ADAL" clId="{E4660550-8E7D-49AD-8B2E-5A652504702B}" dt="2024-11-18T10:14:38.082" v="128"/>
          <pc:sldLayoutMkLst>
            <pc:docMk/>
            <pc:sldMasterMk cId="2051647029" sldId="2147484062"/>
            <pc:sldLayoutMk cId="2572033410" sldId="2147484063"/>
          </pc:sldLayoutMkLst>
        </pc:sldLayoutChg>
        <pc:sldLayoutChg chg="setBg">
          <pc:chgData name="Matej Konecny" userId="85cbf24e-01cd-4128-a5d1-39228516dcbb" providerId="ADAL" clId="{E4660550-8E7D-49AD-8B2E-5A652504702B}" dt="2024-11-18T10:14:38.082" v="128"/>
          <pc:sldLayoutMkLst>
            <pc:docMk/>
            <pc:sldMasterMk cId="2051647029" sldId="2147484062"/>
            <pc:sldLayoutMk cId="3461081549" sldId="2147484064"/>
          </pc:sldLayoutMkLst>
        </pc:sldLayoutChg>
        <pc:sldLayoutChg chg="setBg">
          <pc:chgData name="Matej Konecny" userId="85cbf24e-01cd-4128-a5d1-39228516dcbb" providerId="ADAL" clId="{E4660550-8E7D-49AD-8B2E-5A652504702B}" dt="2024-11-18T10:14:38.082" v="128"/>
          <pc:sldLayoutMkLst>
            <pc:docMk/>
            <pc:sldMasterMk cId="2051647029" sldId="2147484062"/>
            <pc:sldLayoutMk cId="2821383497" sldId="2147484065"/>
          </pc:sldLayoutMkLst>
        </pc:sldLayoutChg>
      </pc:sldMasterChg>
      <pc:sldMasterChg chg="setBg modSldLayout">
        <pc:chgData name="Matej Konecny" userId="85cbf24e-01cd-4128-a5d1-39228516dcbb" providerId="ADAL" clId="{E4660550-8E7D-49AD-8B2E-5A652504702B}" dt="2024-11-18T10:14:38.082" v="128"/>
        <pc:sldMasterMkLst>
          <pc:docMk/>
          <pc:sldMasterMk cId="2900187745" sldId="2147484066"/>
        </pc:sldMasterMkLst>
        <pc:sldLayoutChg chg="setBg">
          <pc:chgData name="Matej Konecny" userId="85cbf24e-01cd-4128-a5d1-39228516dcbb" providerId="ADAL" clId="{E4660550-8E7D-49AD-8B2E-5A652504702B}" dt="2024-11-18T10:14:38.082" v="128"/>
          <pc:sldLayoutMkLst>
            <pc:docMk/>
            <pc:sldMasterMk cId="2900187745" sldId="2147484066"/>
            <pc:sldLayoutMk cId="2285958296" sldId="2147484067"/>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988237283" sldId="2147484068"/>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3802810186" sldId="2147484069"/>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763667609" sldId="2147484070"/>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4199042943" sldId="2147484071"/>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4224570745" sldId="2147484072"/>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4096616310" sldId="2147484073"/>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1291260853" sldId="2147484074"/>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2410757404" sldId="2147484075"/>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3716080787" sldId="2147484076"/>
          </pc:sldLayoutMkLst>
        </pc:sldLayoutChg>
        <pc:sldLayoutChg chg="setBg">
          <pc:chgData name="Matej Konecny" userId="85cbf24e-01cd-4128-a5d1-39228516dcbb" providerId="ADAL" clId="{E4660550-8E7D-49AD-8B2E-5A652504702B}" dt="2024-11-18T10:14:38.082" v="128"/>
          <pc:sldLayoutMkLst>
            <pc:docMk/>
            <pc:sldMasterMk cId="2900187745" sldId="2147484066"/>
            <pc:sldLayoutMk cId="4171746214" sldId="214748407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GB">
              <a:latin typeface="Arial" pitchFamily="34" charset="0"/>
            </a:endParaRPr>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75A85089-C692-4DEA-AC49-04CF34D4FE14}" type="datetimeFigureOut">
              <a:rPr lang="en-GB" smtClean="0">
                <a:latin typeface="Arial" pitchFamily="34" charset="0"/>
              </a:rPr>
              <a:pPr/>
              <a:t>25/11/2024</a:t>
            </a:fld>
            <a:endParaRPr lang="en-GB">
              <a:latin typeface="Arial" pitchFamily="34" charset="0"/>
            </a:endParaRPr>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GB">
              <a:latin typeface="Arial" pitchFamily="34" charset="0"/>
            </a:endParaRPr>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D3A5C721-4BB5-4DB6-AD65-4BA2A62B05B6}" type="slidenum">
              <a:rPr lang="en-GB" smtClean="0">
                <a:latin typeface="Arial" pitchFamily="34" charset="0"/>
              </a:rPr>
              <a:pPr/>
              <a:t>‹#›</a:t>
            </a:fld>
            <a:endParaRPr lang="en-GB">
              <a:latin typeface="Arial" pitchFamily="34" charset="0"/>
            </a:endParaRPr>
          </a:p>
        </p:txBody>
      </p:sp>
    </p:spTree>
    <p:extLst>
      <p:ext uri="{BB962C8B-B14F-4D97-AF65-F5344CB8AC3E}">
        <p14:creationId xmlns:p14="http://schemas.microsoft.com/office/powerpoint/2010/main" val="199163239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atin typeface="Arial" pitchFamily="34" charset="0"/>
              </a:defRPr>
            </a:lvl1pPr>
          </a:lstStyle>
          <a:p>
            <a:endParaRPr lang="en-GB"/>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atin typeface="Arial" pitchFamily="34" charset="0"/>
              </a:defRPr>
            </a:lvl1pPr>
          </a:lstStyle>
          <a:p>
            <a:fld id="{8045EBA9-A28D-4849-BFEA-AA04F6A21B63}" type="datetimeFigureOut">
              <a:rPr lang="en-GB" smtClean="0"/>
              <a:pPr/>
              <a:t>25/11/2024</a:t>
            </a:fld>
            <a:endParaRPr lang="en-GB"/>
          </a:p>
        </p:txBody>
      </p:sp>
      <p:sp>
        <p:nvSpPr>
          <p:cNvPr id="4" name="Slide Image Placeholder 3"/>
          <p:cNvSpPr>
            <a:spLocks noGrp="1" noRot="1" noChangeAspect="1"/>
          </p:cNvSpPr>
          <p:nvPr>
            <p:ph type="sldImg" idx="2"/>
          </p:nvPr>
        </p:nvSpPr>
        <p:spPr>
          <a:xfrm>
            <a:off x="393700" y="692150"/>
            <a:ext cx="6162675" cy="3463925"/>
          </a:xfrm>
          <a:prstGeom prst="rect">
            <a:avLst/>
          </a:prstGeom>
          <a:noFill/>
          <a:ln w="12700">
            <a:solidFill>
              <a:prstClr val="black"/>
            </a:solidFill>
          </a:ln>
        </p:spPr>
        <p:txBody>
          <a:bodyPr vert="horz" lIns="92492" tIns="46246" rIns="92492" bIns="46246" rtlCol="0" anchor="ctr"/>
          <a:lstStyle/>
          <a:p>
            <a:endParaRPr lang="en-GB"/>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atin typeface="Arial" pitchFamily="34" charset="0"/>
              </a:defRPr>
            </a:lvl1pPr>
          </a:lstStyle>
          <a:p>
            <a:endParaRPr lang="en-GB"/>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atin typeface="Arial" pitchFamily="34" charset="0"/>
              </a:defRPr>
            </a:lvl1pPr>
          </a:lstStyle>
          <a:p>
            <a:fld id="{5B43D19E-BFDB-4C92-8EDD-32EDDA8F41DF}" type="slidenum">
              <a:rPr lang="en-GB" smtClean="0"/>
              <a:pPr/>
              <a:t>‹#›</a:t>
            </a:fld>
            <a:endParaRPr lang="en-GB"/>
          </a:p>
        </p:txBody>
      </p:sp>
    </p:spTree>
    <p:extLst>
      <p:ext uri="{BB962C8B-B14F-4D97-AF65-F5344CB8AC3E}">
        <p14:creationId xmlns:p14="http://schemas.microsoft.com/office/powerpoint/2010/main" val="16062703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43D19E-BFDB-4C92-8EDD-32EDDA8F41DF}" type="slidenum">
              <a:rPr kumimoji="0" lang="en-GB" sz="12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931718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5B43D19E-BFDB-4C92-8EDD-32EDDA8F41DF}" type="slidenum">
              <a:rPr lang="en-GB" smtClean="0"/>
              <a:pPr/>
              <a:t>7</a:t>
            </a:fld>
            <a:endParaRPr lang="en-GB"/>
          </a:p>
        </p:txBody>
      </p:sp>
    </p:spTree>
    <p:extLst>
      <p:ext uri="{BB962C8B-B14F-4D97-AF65-F5344CB8AC3E}">
        <p14:creationId xmlns:p14="http://schemas.microsoft.com/office/powerpoint/2010/main" val="4028057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5B43D19E-BFDB-4C92-8EDD-32EDDA8F41DF}" type="slidenum">
              <a:rPr lang="en-GB" smtClean="0"/>
              <a:pPr/>
              <a:t>8</a:t>
            </a:fld>
            <a:endParaRPr lang="en-GB"/>
          </a:p>
        </p:txBody>
      </p:sp>
    </p:spTree>
    <p:extLst>
      <p:ext uri="{BB962C8B-B14F-4D97-AF65-F5344CB8AC3E}">
        <p14:creationId xmlns:p14="http://schemas.microsoft.com/office/powerpoint/2010/main" val="2931462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5B43D19E-BFDB-4C92-8EDD-32EDDA8F41DF}" type="slidenum">
              <a:rPr lang="en-GB" smtClean="0"/>
              <a:pPr/>
              <a:t>12</a:t>
            </a:fld>
            <a:endParaRPr lang="en-GB"/>
          </a:p>
        </p:txBody>
      </p:sp>
    </p:spTree>
    <p:extLst>
      <p:ext uri="{BB962C8B-B14F-4D97-AF65-F5344CB8AC3E}">
        <p14:creationId xmlns:p14="http://schemas.microsoft.com/office/powerpoint/2010/main" val="2625257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5B43D19E-BFDB-4C92-8EDD-32EDDA8F41DF}" type="slidenum">
              <a:rPr lang="en-GB" smtClean="0"/>
              <a:pPr/>
              <a:t>13</a:t>
            </a:fld>
            <a:endParaRPr lang="en-GB"/>
          </a:p>
        </p:txBody>
      </p:sp>
    </p:spTree>
    <p:extLst>
      <p:ext uri="{BB962C8B-B14F-4D97-AF65-F5344CB8AC3E}">
        <p14:creationId xmlns:p14="http://schemas.microsoft.com/office/powerpoint/2010/main" val="3619096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5B43D19E-BFDB-4C92-8EDD-32EDDA8F41DF}" type="slidenum">
              <a:rPr lang="en-GB" smtClean="0"/>
              <a:pPr/>
              <a:t>17</a:t>
            </a:fld>
            <a:endParaRPr lang="en-GB"/>
          </a:p>
        </p:txBody>
      </p:sp>
    </p:spTree>
    <p:extLst>
      <p:ext uri="{BB962C8B-B14F-4D97-AF65-F5344CB8AC3E}">
        <p14:creationId xmlns:p14="http://schemas.microsoft.com/office/powerpoint/2010/main" val="4103879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 Id="rId4" Type="http://schemas.openxmlformats.org/officeDocument/2006/relationships/image" Target="../media/image19.sv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png"/><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Master" Target="../slideMasters/slideMaster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 Id="rId4" Type="http://schemas.openxmlformats.org/officeDocument/2006/relationships/image" Target="../media/image19.sv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 slide with pictu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34A449-862D-78F3-8C35-0849F3F1378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8350" cy="6858001"/>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tx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tx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14" name="Group 4">
            <a:extLst>
              <a:ext uri="{FF2B5EF4-FFF2-40B4-BE49-F238E27FC236}">
                <a16:creationId xmlns:a16="http://schemas.microsoft.com/office/drawing/2014/main" id="{00778A91-BC42-49E4-8BA6-E9799F7BC95B}"/>
              </a:ext>
            </a:extLst>
          </p:cNvPr>
          <p:cNvGrpSpPr>
            <a:grpSpLocks noChangeAspect="1"/>
          </p:cNvGrpSpPr>
          <p:nvPr userDrawn="1"/>
        </p:nvGrpSpPr>
        <p:grpSpPr bwMode="auto">
          <a:xfrm>
            <a:off x="10364788" y="5233988"/>
            <a:ext cx="1225550" cy="1435100"/>
            <a:chOff x="6529" y="3125"/>
            <a:chExt cx="772" cy="904"/>
          </a:xfrm>
        </p:grpSpPr>
        <p:sp>
          <p:nvSpPr>
            <p:cNvPr id="15" name="Freeform 5">
              <a:extLst>
                <a:ext uri="{FF2B5EF4-FFF2-40B4-BE49-F238E27FC236}">
                  <a16:creationId xmlns:a16="http://schemas.microsoft.com/office/drawing/2014/main" id="{90D69D42-6A3C-48F8-93E6-C7DC9797FEB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 name="Freeform 6">
              <a:extLst>
                <a:ext uri="{FF2B5EF4-FFF2-40B4-BE49-F238E27FC236}">
                  <a16:creationId xmlns:a16="http://schemas.microsoft.com/office/drawing/2014/main" id="{2362EE14-F06B-4A19-A628-F9F7FA97A84D}"/>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426022242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60991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082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0"/>
          </p:nvPr>
        </p:nvSpPr>
        <p:spPr/>
        <p:txBody>
          <a:bodyPr/>
          <a:lstStyle/>
          <a:p>
            <a:r>
              <a:rPr lang="en-US"/>
              <a:t>Presentation title</a:t>
            </a:r>
          </a:p>
        </p:txBody>
      </p:sp>
    </p:spTree>
    <p:extLst>
      <p:ext uri="{BB962C8B-B14F-4D97-AF65-F5344CB8AC3E}">
        <p14:creationId xmlns:p14="http://schemas.microsoft.com/office/powerpoint/2010/main" val="339141524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Better question_2">
    <p:spTree>
      <p:nvGrpSpPr>
        <p:cNvPr id="1" name=""/>
        <p:cNvGrpSpPr/>
        <p:nvPr/>
      </p:nvGrpSpPr>
      <p:grpSpPr>
        <a:xfrm>
          <a:off x="0" y="0"/>
          <a:ext cx="0" cy="0"/>
          <a:chOff x="0" y="0"/>
          <a:chExt cx="0" cy="0"/>
        </a:xfrm>
      </p:grpSpPr>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1046064" y="2208100"/>
            <a:ext cx="4000436"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1046256" y="3250100"/>
            <a:ext cx="40206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77" name="Group 76">
            <a:extLst>
              <a:ext uri="{FF2B5EF4-FFF2-40B4-BE49-F238E27FC236}">
                <a16:creationId xmlns:a16="http://schemas.microsoft.com/office/drawing/2014/main" id="{AE95BC52-A56D-4358-A294-750179EBB698}"/>
              </a:ext>
            </a:extLst>
          </p:cNvPr>
          <p:cNvGrpSpPr/>
          <p:nvPr userDrawn="1"/>
        </p:nvGrpSpPr>
        <p:grpSpPr>
          <a:xfrm>
            <a:off x="590550" y="925829"/>
            <a:ext cx="4855295" cy="3374475"/>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a:latin typeface="Arial" panose="020B0604020202020204" pitchFamily="34" charset="0"/>
              </a:endParaRPr>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latin typeface="Arial" panose="020B0604020202020204" pitchFamily="34" charset="0"/>
              </a:endParaRPr>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latin typeface="Arial" panose="020B0604020202020204" pitchFamily="34" charset="0"/>
              </a:endParaRPr>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latin typeface="Arial" panose="020B0604020202020204" pitchFamily="34" charset="0"/>
              </a:endParaRPr>
            </a:p>
          </p:txBody>
        </p:sp>
      </p:grpSp>
      <p:grpSp>
        <p:nvGrpSpPr>
          <p:cNvPr id="88" name="Group 87">
            <a:extLst>
              <a:ext uri="{FF2B5EF4-FFF2-40B4-BE49-F238E27FC236}">
                <a16:creationId xmlns:a16="http://schemas.microsoft.com/office/drawing/2014/main" id="{5342E118-6F1D-4C46-956E-4CCCBCAA7952}"/>
              </a:ext>
            </a:extLst>
          </p:cNvPr>
          <p:cNvGrpSpPr/>
          <p:nvPr userDrawn="1"/>
        </p:nvGrpSpPr>
        <p:grpSpPr>
          <a:xfrm>
            <a:off x="599127" y="6056782"/>
            <a:ext cx="3878023" cy="570195"/>
            <a:chOff x="498115" y="5951018"/>
            <a:chExt cx="3878023" cy="570195"/>
          </a:xfrm>
        </p:grpSpPr>
        <p:sp>
          <p:nvSpPr>
            <p:cNvPr id="89" name="Rectangle 88">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90"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91"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92"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3"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4"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5"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6"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7"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8"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9"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0"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1"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2"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3"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4"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5"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6"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7"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8"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9"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0"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1"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2"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3"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4"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5"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6"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7"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8"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9"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0"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1"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2"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3"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4"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5"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6"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7"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8"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9"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0"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1"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2"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3"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4"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5"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6"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7"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8"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9"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0"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1"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2"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3"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4"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5"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6"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7"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8"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9"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0"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1"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2"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3"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4"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grpSp>
        <p:nvGrpSpPr>
          <p:cNvPr id="82" name="Group 4">
            <a:extLst>
              <a:ext uri="{FF2B5EF4-FFF2-40B4-BE49-F238E27FC236}">
                <a16:creationId xmlns:a16="http://schemas.microsoft.com/office/drawing/2014/main" id="{ADBBAFAC-EFC8-406D-9239-E6171045AE02}"/>
              </a:ext>
            </a:extLst>
          </p:cNvPr>
          <p:cNvGrpSpPr>
            <a:grpSpLocks noChangeAspect="1"/>
          </p:cNvGrpSpPr>
          <p:nvPr userDrawn="1"/>
        </p:nvGrpSpPr>
        <p:grpSpPr bwMode="auto">
          <a:xfrm>
            <a:off x="10364788" y="5237163"/>
            <a:ext cx="1225550" cy="1435100"/>
            <a:chOff x="6529" y="3125"/>
            <a:chExt cx="772" cy="904"/>
          </a:xfrm>
        </p:grpSpPr>
        <p:sp>
          <p:nvSpPr>
            <p:cNvPr id="83" name="Freeform 5">
              <a:extLst>
                <a:ext uri="{FF2B5EF4-FFF2-40B4-BE49-F238E27FC236}">
                  <a16:creationId xmlns:a16="http://schemas.microsoft.com/office/drawing/2014/main" id="{F0428361-A7ED-49BF-907E-0F69467BD73E}"/>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4" name="Freeform 6">
              <a:extLst>
                <a:ext uri="{FF2B5EF4-FFF2-40B4-BE49-F238E27FC236}">
                  <a16:creationId xmlns:a16="http://schemas.microsoft.com/office/drawing/2014/main" id="{66E882DC-4558-48FA-8930-355A79C326CC}"/>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278351512"/>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Better question with picture">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9713" y="946151"/>
            <a:ext cx="4848024" cy="3933825"/>
          </a:xfrm>
          <a:prstGeom prst="rect">
            <a:avLst/>
          </a:prstGeom>
        </p:spPr>
      </p:pic>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1065227" y="2234904"/>
            <a:ext cx="4000436" cy="860400"/>
          </a:xfrm>
          <a:prstGeom prst="rect">
            <a:avLst/>
          </a:prstGeom>
        </p:spPr>
        <p:txBody>
          <a:bodyPr/>
          <a:lstStyle>
            <a:lvl1pPr>
              <a:defRPr sz="3000" b="0">
                <a:solidFill>
                  <a:schemeClr val="tx1"/>
                </a:solidFill>
                <a:latin typeface="Arial" panose="020B0604020202020204" pitchFamily="34"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1065419" y="3276904"/>
            <a:ext cx="4020628" cy="645742"/>
          </a:xfrm>
          <a:prstGeom prst="rect">
            <a:avLst/>
          </a:prstGeom>
        </p:spPr>
        <p:txBody>
          <a:bodyPr/>
          <a:lstStyle>
            <a:lvl1pPr marL="0" indent="0" algn="l">
              <a:buNone/>
              <a:defRPr sz="1600">
                <a:solidFill>
                  <a:schemeClr val="tx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214" name="Group 213">
            <a:extLst>
              <a:ext uri="{FF2B5EF4-FFF2-40B4-BE49-F238E27FC236}">
                <a16:creationId xmlns:a16="http://schemas.microsoft.com/office/drawing/2014/main" id="{5342E118-6F1D-4C46-956E-4CCCBCAA7952}"/>
              </a:ext>
            </a:extLst>
          </p:cNvPr>
          <p:cNvGrpSpPr/>
          <p:nvPr userDrawn="1"/>
        </p:nvGrpSpPr>
        <p:grpSpPr>
          <a:xfrm>
            <a:off x="609713" y="6044643"/>
            <a:ext cx="3878023" cy="570195"/>
            <a:chOff x="498115" y="5951018"/>
            <a:chExt cx="3878023" cy="570195"/>
          </a:xfrm>
        </p:grpSpPr>
        <p:sp>
          <p:nvSpPr>
            <p:cNvPr id="215" name="Rectangle 214">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6"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7"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8"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19"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0"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1"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2"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3"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4"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5"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6"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7"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8"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9"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0"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1"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2"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3"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4"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5"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6"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7"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8"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9"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0"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1"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2"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3"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4"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5"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6"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7"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8"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9"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0"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1"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2"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3"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4"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5"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6"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7"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8"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9"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0"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1"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2"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5"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6"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7"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8"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9"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0"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1"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2"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3"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4"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5"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6"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7"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8"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9"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0"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1"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2"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grpSp>
      <p:grpSp>
        <p:nvGrpSpPr>
          <p:cNvPr id="79" name="Group 4">
            <a:extLst>
              <a:ext uri="{FF2B5EF4-FFF2-40B4-BE49-F238E27FC236}">
                <a16:creationId xmlns:a16="http://schemas.microsoft.com/office/drawing/2014/main" id="{306D2B51-C994-490B-B122-E8E4D67B09C7}"/>
              </a:ext>
            </a:extLst>
          </p:cNvPr>
          <p:cNvGrpSpPr>
            <a:grpSpLocks noChangeAspect="1"/>
          </p:cNvGrpSpPr>
          <p:nvPr userDrawn="1"/>
        </p:nvGrpSpPr>
        <p:grpSpPr bwMode="auto">
          <a:xfrm>
            <a:off x="10364788" y="5233988"/>
            <a:ext cx="1225550" cy="1435100"/>
            <a:chOff x="6529" y="3125"/>
            <a:chExt cx="772" cy="904"/>
          </a:xfrm>
        </p:grpSpPr>
        <p:sp>
          <p:nvSpPr>
            <p:cNvPr id="80" name="Freeform 5">
              <a:extLst>
                <a:ext uri="{FF2B5EF4-FFF2-40B4-BE49-F238E27FC236}">
                  <a16:creationId xmlns:a16="http://schemas.microsoft.com/office/drawing/2014/main" id="{0FA63D7A-C2BE-4AC6-B729-0C5A51D7AFC5}"/>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81" name="Freeform 6">
              <a:extLst>
                <a:ext uri="{FF2B5EF4-FFF2-40B4-BE49-F238E27FC236}">
                  <a16:creationId xmlns:a16="http://schemas.microsoft.com/office/drawing/2014/main" id="{EF8CE585-0EDE-4681-94B4-2EF7794F98A2}"/>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grpSp>
    </p:spTree>
    <p:extLst>
      <p:ext uri="{BB962C8B-B14F-4D97-AF65-F5344CB8AC3E}">
        <p14:creationId xmlns:p14="http://schemas.microsoft.com/office/powerpoint/2010/main" val="1269339996"/>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tandard slide -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sz="2400">
                <a:solidFill>
                  <a:schemeClr val="bg1"/>
                </a:solidFill>
              </a:defRPr>
            </a:lvl1pPr>
          </a:lstStyle>
          <a:p>
            <a:r>
              <a:rPr lang="en-US"/>
              <a:t>Click to edit Master title style</a:t>
            </a:r>
            <a:endParaRPr lang="en-GB"/>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918" y="1137920"/>
            <a:ext cx="10978515" cy="5027930"/>
          </a:xfrm>
          <a:prstGeom prst="rect">
            <a:avLst/>
          </a:prstGeom>
        </p:spPr>
        <p:txBody>
          <a:bodyPr vert="horz" lIns="0" tIns="0" rIns="0" bIns="0" rtlCol="0" anchor="t" anchorCtr="0">
            <a:noAutofit/>
          </a:bodyPr>
          <a:lstStyle>
            <a:lvl1pPr marL="356616" indent="-356616">
              <a:buClr>
                <a:schemeClr val="tx2"/>
              </a:buClr>
              <a:buSzPct val="80000"/>
              <a:buFont typeface="Arial" panose="020B0604020202020204" pitchFamily="34" charset="0"/>
              <a:buChar char="►"/>
              <a:defRPr/>
            </a:lvl1pPr>
            <a:lvl2pPr marL="713232" indent="-356616">
              <a:buClr>
                <a:schemeClr val="tx2"/>
              </a:buClr>
              <a:buSzPct val="80000"/>
              <a:buFont typeface="Arial" panose="020B0604020202020204" pitchFamily="34" charset="0"/>
              <a:buChar char="►"/>
              <a:defRPr/>
            </a:lvl2pPr>
            <a:lvl3pPr marL="1069848" indent="-356616">
              <a:buClr>
                <a:schemeClr val="tx2"/>
              </a:buClr>
              <a:buSzPct val="80000"/>
              <a:buFont typeface="Arial" panose="020B0604020202020204" pitchFamily="34" charset="0"/>
              <a:buChar char="►"/>
              <a:defRPr/>
            </a:lvl3pPr>
            <a:lvl4pPr marL="1426464" indent="-356616">
              <a:buClr>
                <a:schemeClr val="tx2"/>
              </a:buClr>
              <a:buSzPct val="80000"/>
              <a:buFont typeface="Arial" panose="020B0604020202020204" pitchFamily="34" charset="0"/>
              <a:buChar char="►"/>
              <a:defRPr/>
            </a:lvl4pPr>
            <a:lvl5pPr marL="1783080" indent="-356616">
              <a:buClr>
                <a:schemeClr val="tx2"/>
              </a:buClr>
              <a:buSzPct val="800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0"/>
          </p:nvPr>
        </p:nvSpPr>
        <p:spPr>
          <a:xfrm>
            <a:off x="4556125" y="6473800"/>
            <a:ext cx="3086100" cy="180000"/>
          </a:xfrm>
        </p:spPr>
        <p:txBody>
          <a:bodyPr/>
          <a:lstStyle/>
          <a:p>
            <a:r>
              <a:rPr lang="es-ES"/>
              <a:t>Monitorovací výbor OPTP, 29. 11. 2022</a:t>
            </a:r>
            <a:endParaRPr lang="en-IN"/>
          </a:p>
        </p:txBody>
      </p:sp>
    </p:spTree>
    <p:extLst>
      <p:ext uri="{BB962C8B-B14F-4D97-AF65-F5344CB8AC3E}">
        <p14:creationId xmlns:p14="http://schemas.microsoft.com/office/powerpoint/2010/main" val="23782324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918" y="1137920"/>
            <a:ext cx="10980000" cy="5027930"/>
          </a:xfrm>
        </p:spPr>
        <p:txBody>
          <a:bodyPr/>
          <a:lstStyle>
            <a:lvl1pPr marL="0" indent="0">
              <a:spcBef>
                <a:spcPts val="0"/>
              </a:spcBef>
              <a:buNone/>
              <a:defRPr>
                <a:solidFill>
                  <a:schemeClr val="bg1"/>
                </a:solidFill>
              </a:defRPr>
            </a:lvl1pPr>
            <a:lvl2pPr marL="0" indent="0">
              <a:spcBef>
                <a:spcPts val="0"/>
              </a:spcBef>
              <a:buNone/>
              <a:defRPr sz="1800">
                <a:solidFill>
                  <a:schemeClr val="bg1"/>
                </a:solidFill>
              </a:defRPr>
            </a:lvl2pPr>
            <a:lvl3pPr marL="0" indent="0">
              <a:spcBef>
                <a:spcPts val="0"/>
              </a:spcBef>
              <a:buNone/>
              <a:defRPr sz="1600">
                <a:solidFill>
                  <a:schemeClr val="bg1"/>
                </a:solidFill>
              </a:defRPr>
            </a:lvl3pPr>
            <a:lvl4pPr marL="0" indent="0">
              <a:spcBef>
                <a:spcPts val="0"/>
              </a:spcBef>
              <a:buNone/>
              <a:defRPr sz="1400">
                <a:solidFill>
                  <a:schemeClr val="bg1"/>
                </a:solidFill>
              </a:defRPr>
            </a:lvl4pPr>
            <a:lvl5pPr marL="0" indent="0">
              <a:spcBef>
                <a:spcPts val="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175705198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8" y="294200"/>
            <a:ext cx="10978515" cy="590400"/>
          </a:xfrm>
        </p:spPr>
        <p:txBody>
          <a:bodyPr/>
          <a:lstStyle>
            <a:lvl1pPr>
              <a:defRPr sz="2400">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6" name="Footer Placeholder 5"/>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207961462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lide - picture on righ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0" y="1"/>
            <a:ext cx="3999231" cy="6156104"/>
          </a:xfrm>
        </p:spPr>
        <p:txBody>
          <a:bodyPr/>
          <a:lstStyle/>
          <a:p>
            <a:endParaRPr lang="en-IN"/>
          </a:p>
        </p:txBody>
      </p:sp>
      <p:sp>
        <p:nvSpPr>
          <p:cNvPr id="2" name="Title 1"/>
          <p:cNvSpPr>
            <a:spLocks noGrp="1"/>
          </p:cNvSpPr>
          <p:nvPr>
            <p:ph type="title"/>
          </p:nvPr>
        </p:nvSpPr>
        <p:spPr>
          <a:xfrm>
            <a:off x="609919" y="294200"/>
            <a:ext cx="7444422"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8" y="2311401"/>
            <a:ext cx="3580117" cy="384470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3" y="2311401"/>
            <a:ext cx="3580117" cy="1254759"/>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3" y="4221690"/>
            <a:ext cx="3580117" cy="1944160"/>
          </a:xfrm>
        </p:spPr>
        <p:txBody>
          <a:bodyPr numCol="1"/>
          <a:lstStyle>
            <a:lvl1pPr marL="0" indent="0">
              <a:buNone/>
              <a:defRPr sz="1800">
                <a:solidFill>
                  <a:schemeClr val="bg1"/>
                </a:solidFill>
                <a:latin typeface="Georgia" panose="02040502050405020303" pitchFamily="18" charset="0"/>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8"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s-ES"/>
              <a:t>Monitorovací výbor OPTP, 29. 11. 2022</a:t>
            </a:r>
            <a:endParaRPr lang="en-IN"/>
          </a:p>
        </p:txBody>
      </p:sp>
    </p:spTree>
    <p:extLst>
      <p:ext uri="{BB962C8B-B14F-4D97-AF65-F5344CB8AC3E}">
        <p14:creationId xmlns:p14="http://schemas.microsoft.com/office/powerpoint/2010/main" val="42671817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lide - picture on lef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0"/>
            <a:ext cx="2384460" cy="6857999"/>
          </a:xfrm>
        </p:spPr>
        <p:txBody>
          <a:bodyPr/>
          <a:lstStyle/>
          <a:p>
            <a:endParaRPr lang="en-IN"/>
          </a:p>
        </p:txBody>
      </p:sp>
      <p:sp>
        <p:nvSpPr>
          <p:cNvPr id="2" name="Title 1"/>
          <p:cNvSpPr>
            <a:spLocks noGrp="1"/>
          </p:cNvSpPr>
          <p:nvPr>
            <p:ph type="title"/>
          </p:nvPr>
        </p:nvSpPr>
        <p:spPr>
          <a:xfrm>
            <a:off x="2695294" y="294200"/>
            <a:ext cx="8892000"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2" y="1137921"/>
            <a:ext cx="2768600" cy="2796151"/>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95825880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60991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082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189007783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9632"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a:p>
        </p:txBody>
      </p:sp>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s-ES"/>
              <a:t>Monitorovací výbor OPTP, 29. 11. 2022</a:t>
            </a:r>
            <a:endParaRPr lang="en-IN"/>
          </a:p>
        </p:txBody>
      </p:sp>
    </p:spTree>
    <p:extLst>
      <p:ext uri="{BB962C8B-B14F-4D97-AF65-F5344CB8AC3E}">
        <p14:creationId xmlns:p14="http://schemas.microsoft.com/office/powerpoint/2010/main" val="407921620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0"/>
            <a:ext cx="4957505" cy="4267457"/>
          </a:xfr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1" y="3813288"/>
            <a:ext cx="3089275" cy="180000"/>
          </a:xfrm>
        </p:spPr>
        <p:txBody>
          <a:bodyPr/>
          <a:lstStyle>
            <a:lvl1pPr marL="0" indent="0">
              <a:buNone/>
              <a:defRPr sz="1200">
                <a:solidFill>
                  <a:schemeClr val="bg1"/>
                </a:solidFill>
              </a:defRPr>
            </a:lvl1pPr>
          </a:lstStyle>
          <a:p>
            <a:pPr lvl="0"/>
            <a:r>
              <a:rPr lang="en-US"/>
              <a:t>Name Surname</a:t>
            </a:r>
            <a:endParaRPr lang="en-GB"/>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1" y="4055931"/>
            <a:ext cx="3089275" cy="180000"/>
          </a:xfrm>
        </p:spPr>
        <p:txBody>
          <a:bodyPr/>
          <a:lstStyle>
            <a:lvl1pPr marL="0" indent="0">
              <a:buNone/>
              <a:defRPr sz="1200">
                <a:solidFill>
                  <a:schemeClr val="bg1"/>
                </a:solidFill>
              </a:defRPr>
            </a:lvl1pPr>
          </a:lstStyle>
          <a:p>
            <a:pPr lvl="0"/>
            <a:r>
              <a:rPr lang="en-US"/>
              <a:t>Job Title to go here</a:t>
            </a:r>
            <a:endParaRPr lang="en-GB"/>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7" y="3578083"/>
            <a:ext cx="778959" cy="778959"/>
          </a:xfrm>
          <a:prstGeom prst="ellipse">
            <a:avLst/>
          </a:prstGeom>
        </p:spPr>
        <p:txBody>
          <a:bodyPr anchor="ctr"/>
          <a:lstStyle>
            <a:lvl1pPr marL="0" indent="0" algn="ctr">
              <a:buNone/>
              <a:defRPr sz="900">
                <a:solidFill>
                  <a:schemeClr val="bg1"/>
                </a:solidFill>
              </a:defRPr>
            </a:lvl1pPr>
          </a:lstStyle>
          <a:p>
            <a:endParaRPr lang="en-GB"/>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0"/>
            <a:ext cx="5465425" cy="373807"/>
          </a:xfrm>
        </p:spPr>
        <p:txBody>
          <a:bodyPr/>
          <a:lstStyle>
            <a:lvl1pPr marL="0" indent="0">
              <a:buNone/>
              <a:defRPr/>
            </a:lvl1pPr>
          </a:lstStyle>
          <a:p>
            <a:pPr lvl="0"/>
            <a:r>
              <a:rPr lang="en-US"/>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600"/>
            </a:lvl1pPr>
          </a:lstStyle>
          <a:p>
            <a:pPr lvl="0"/>
            <a:r>
              <a:rPr lang="en-US"/>
              <a:t>Content EY Interstate Light, 16pt, Lorem ipsum dolor, 12pt, </a:t>
            </a:r>
            <a:r>
              <a:rPr lang="en-US" err="1"/>
              <a:t>Utinam</a:t>
            </a:r>
            <a:r>
              <a:rPr lang="en-US"/>
              <a:t> </a:t>
            </a:r>
            <a:r>
              <a:rPr lang="en-US" err="1"/>
              <a:t>nonumy</a:t>
            </a:r>
            <a:r>
              <a:rPr lang="en-US"/>
              <a:t> </a:t>
            </a:r>
            <a:r>
              <a:rPr lang="en-US" err="1"/>
              <a:t>abhorreant</a:t>
            </a:r>
            <a:r>
              <a:rPr lang="en-US"/>
              <a:t> </a:t>
            </a:r>
            <a:r>
              <a:rPr lang="en-US" err="1"/>
              <a:t>sead</a:t>
            </a:r>
            <a:r>
              <a:rPr lang="en-US"/>
              <a:t>. </a:t>
            </a:r>
            <a:r>
              <a:rPr lang="en-US" err="1"/>
              <a:t>Putant</a:t>
            </a:r>
            <a:r>
              <a:rPr lang="en-US"/>
              <a:t> </a:t>
            </a:r>
            <a:r>
              <a:rPr lang="en-US" err="1"/>
              <a:t>probatus</a:t>
            </a:r>
            <a:r>
              <a:rPr lang="en-US"/>
              <a:t> id vis, ad his </a:t>
            </a:r>
            <a:r>
              <a:rPr lang="en-US" err="1"/>
              <a:t>meis</a:t>
            </a:r>
            <a:r>
              <a:rPr lang="en-US"/>
              <a:t> </a:t>
            </a:r>
            <a:r>
              <a:rPr lang="en-US" err="1"/>
              <a:t>habemus</a:t>
            </a:r>
            <a:r>
              <a:rPr lang="en-US"/>
              <a:t> </a:t>
            </a:r>
            <a:r>
              <a:rPr lang="en-US" err="1"/>
              <a:t>repudiare</a:t>
            </a:r>
            <a:r>
              <a:rPr lang="en-US"/>
              <a:t>, has an </a:t>
            </a:r>
            <a:r>
              <a:rPr lang="en-US" err="1"/>
              <a:t>pericula</a:t>
            </a:r>
            <a:r>
              <a:rPr lang="en-US"/>
              <a:t> </a:t>
            </a:r>
            <a:r>
              <a:rPr lang="en-US" err="1"/>
              <a:t>tractatos</a:t>
            </a:r>
            <a:r>
              <a:rPr lang="en-US"/>
              <a:t>. </a:t>
            </a:r>
            <a:r>
              <a:rPr lang="en-US" err="1"/>
              <a:t>Nec</a:t>
            </a:r>
            <a:r>
              <a:rPr lang="en-US"/>
              <a:t> </a:t>
            </a:r>
            <a:r>
              <a:rPr lang="en-US" err="1"/>
              <a:t>debitis</a:t>
            </a:r>
            <a:r>
              <a:rPr lang="en-US"/>
              <a:t> </a:t>
            </a:r>
            <a:r>
              <a:rPr lang="en-US" err="1"/>
              <a:t>dissentias</a:t>
            </a:r>
            <a:r>
              <a:rPr lang="en-US"/>
              <a:t> ad. </a:t>
            </a:r>
            <a:r>
              <a:rPr lang="en-US" err="1"/>
              <a:t>Patrioque</a:t>
            </a:r>
            <a:r>
              <a:rPr lang="en-US"/>
              <a:t> </a:t>
            </a:r>
            <a:r>
              <a:rPr lang="en-US" err="1"/>
              <a:t>voluptatum</a:t>
            </a:r>
            <a:r>
              <a:rPr lang="en-US"/>
              <a:t> </a:t>
            </a:r>
            <a:r>
              <a:rPr lang="en-US" err="1"/>
              <a:t>sed</a:t>
            </a:r>
            <a:r>
              <a:rPr lang="en-US"/>
              <a:t> ex, id </a:t>
            </a:r>
            <a:r>
              <a:rPr lang="en-US" err="1"/>
              <a:t>admodum</a:t>
            </a:r>
            <a:r>
              <a:rPr lang="en-US"/>
              <a:t>.</a:t>
            </a:r>
          </a:p>
          <a:p>
            <a:pPr lvl="0"/>
            <a:endParaRPr lang="en-US"/>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9"/>
          </p:nvPr>
        </p:nvSpPr>
        <p:spPr/>
        <p:txBody>
          <a:bodyPr/>
          <a:lstStyle/>
          <a:p>
            <a:r>
              <a:rPr lang="es-ES"/>
              <a:t>Monitorovací výbor OPTP, 29. 11. 2022</a:t>
            </a:r>
            <a:endParaRPr lang="en-IN"/>
          </a:p>
        </p:txBody>
      </p:sp>
    </p:spTree>
    <p:extLst>
      <p:ext uri="{BB962C8B-B14F-4D97-AF65-F5344CB8AC3E}">
        <p14:creationId xmlns:p14="http://schemas.microsoft.com/office/powerpoint/2010/main" val="601107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9632"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r>
              <a:rPr lang="en-US"/>
              <a:t>Click to edit Master text styles</a:t>
            </a:r>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r>
              <a:rPr lang="en-US"/>
              <a:t>Click to edit Master text styles</a:t>
            </a:r>
          </a:p>
        </p:txBody>
      </p:sp>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n-US"/>
              <a:t>Presentation title</a:t>
            </a:r>
          </a:p>
        </p:txBody>
      </p:sp>
    </p:spTree>
    <p:extLst>
      <p:ext uri="{BB962C8B-B14F-4D97-AF65-F5344CB8AC3E}">
        <p14:creationId xmlns:p14="http://schemas.microsoft.com/office/powerpoint/2010/main" val="256190283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Quotes slide - centr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5" y="2060235"/>
            <a:ext cx="5292000" cy="3025522"/>
          </a:xfrm>
        </p:spPr>
        <p:txBody>
          <a:bodyPr lIns="0" tIns="0" rIns="0" bIns="0">
            <a:noAutofit/>
          </a:bodyPr>
          <a:lstStyle>
            <a:lvl1pPr marL="0" indent="0" algn="ctr">
              <a:buNone/>
              <a:defRPr lang="en-US" sz="2800" dirty="0" smtClean="0">
                <a:latin typeface="Georgia" panose="02040502050405020303" pitchFamily="18" charset="0"/>
              </a:defRPr>
            </a:lvl1pPr>
          </a:lstStyle>
          <a:p>
            <a:pPr marL="356616" lvl="0" indent="-356616" algn="ctr">
              <a:spcBef>
                <a:spcPts val="0"/>
              </a:spcBef>
            </a:pPr>
            <a:r>
              <a:rPr lang="en-US"/>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5" y="5506678"/>
            <a:ext cx="5292000" cy="316838"/>
          </a:xfrm>
        </p:spPr>
        <p:txBody>
          <a:bodyPr lIns="0" tIns="0" rIns="0" bIns="0">
            <a:noAutofit/>
          </a:bodyPr>
          <a:lstStyle>
            <a:lvl1pPr marL="0" indent="0" algn="ctr">
              <a:buNone/>
              <a:defRPr lang="en-US" sz="1600" dirty="0" smtClean="0">
                <a:solidFill>
                  <a:srgbClr val="2E2E38"/>
                </a:solidFill>
                <a:latin typeface="Arial" panose="020B0604020202020204" pitchFamily="34" charset="0"/>
              </a:defRPr>
            </a:lvl1pPr>
          </a:lstStyle>
          <a:p>
            <a:pPr marL="356616" lvl="0" indent="-356616" algn="ctr">
              <a:spcBef>
                <a:spcPts val="0"/>
              </a:spcBef>
              <a:spcAft>
                <a:spcPts val="600"/>
              </a:spcAft>
            </a:pPr>
            <a:r>
              <a:rPr lang="en-US"/>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5" y="5818717"/>
            <a:ext cx="5292000" cy="316838"/>
          </a:xfrm>
        </p:spPr>
        <p:txBody>
          <a:bodyPr vert="horz" lIns="0" tIns="0" rIns="0" bIns="0" rtlCol="0" anchor="t" anchorCtr="0">
            <a:noAutofit/>
          </a:bodyPr>
          <a:lstStyle>
            <a:lvl1pPr marL="0" indent="0" algn="ctr">
              <a:buNone/>
              <a:defRPr lang="en-US" sz="1600" dirty="0" smtClean="0">
                <a:solidFill>
                  <a:srgbClr val="2E2E38"/>
                </a:solidFill>
                <a:latin typeface="Arial" panose="020B0604020202020204" pitchFamily="34" charset="0"/>
              </a:defRPr>
            </a:lvl1pPr>
          </a:lstStyle>
          <a:p>
            <a:pPr marL="356616" lvl="0" indent="-356616" algn="ctr">
              <a:spcBef>
                <a:spcPts val="0"/>
              </a:spcBef>
              <a:spcAft>
                <a:spcPts val="600"/>
              </a:spcAft>
            </a:pPr>
            <a:r>
              <a:rPr lang="en-US"/>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1" y="979787"/>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200">
                <a:solidFill>
                  <a:schemeClr val="tx2"/>
                </a:solidFill>
                <a:latin typeface="Georgia" panose="02040502050405020303" pitchFamily="18" charset="0"/>
              </a:rPr>
              <a:t>“ </a:t>
            </a:r>
          </a:p>
        </p:txBody>
      </p:sp>
      <p:sp>
        <p:nvSpPr>
          <p:cNvPr id="2" name="Footer Placeholder 1"/>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359842829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Quotes slide - left side">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20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607702" y="2517622"/>
            <a:ext cx="5292000" cy="1800000"/>
          </a:xfrm>
        </p:spPr>
        <p:txBody>
          <a:bodyPr lIns="0" tIns="46800" rIns="90000" bIns="46800"/>
          <a:lstStyle>
            <a:lvl1pPr marL="0" indent="0">
              <a:buNone/>
              <a:defRPr lang="en-US" sz="2800" dirty="0" smtClean="0">
                <a:latin typeface="Georgia" panose="02040502050405020303" pitchFamily="18" charset="0"/>
              </a:defRPr>
            </a:lvl1pPr>
          </a:lstStyle>
          <a:p>
            <a:pPr marL="356616" lvl="0" indent="-356616">
              <a:spcBef>
                <a:spcPts val="0"/>
              </a:spcBef>
            </a:pPr>
            <a:r>
              <a:rPr lang="en-US"/>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607702" y="4642068"/>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607702" y="4980745"/>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Job Title</a:t>
            </a:r>
          </a:p>
        </p:txBody>
      </p:sp>
      <p:sp>
        <p:nvSpPr>
          <p:cNvPr id="2" name="Footer Placeholder 1"/>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404597056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a:t>Video</a:t>
            </a:r>
          </a:p>
        </p:txBody>
      </p:sp>
      <p:sp>
        <p:nvSpPr>
          <p:cNvPr id="6" name="Footer Placeholder 5"/>
          <p:cNvSpPr>
            <a:spLocks noGrp="1"/>
          </p:cNvSpPr>
          <p:nvPr>
            <p:ph type="ftr" sz="quarter" idx="11"/>
          </p:nvPr>
        </p:nvSpPr>
        <p:spPr/>
        <p:txBody>
          <a:bodyPr/>
          <a:lstStyle/>
          <a:p>
            <a:r>
              <a:rPr lang="es-ES"/>
              <a:t>Monitorovací výbor OPTP, 29. 11. 2022</a:t>
            </a:r>
            <a:endParaRPr lang="en-IN"/>
          </a:p>
        </p:txBody>
      </p:sp>
    </p:spTree>
    <p:extLst>
      <p:ext uri="{BB962C8B-B14F-4D97-AF65-F5344CB8AC3E}">
        <p14:creationId xmlns:p14="http://schemas.microsoft.com/office/powerpoint/2010/main" val="184903055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hapter Slide with pictur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590550" y="2578743"/>
            <a:ext cx="4537959" cy="1055708"/>
          </a:xfrm>
        </p:spPr>
        <p:txBody>
          <a:bodyPr/>
          <a:lstStyle>
            <a:lvl1pPr marL="0" indent="0">
              <a:buNone/>
              <a:defRPr sz="3000"/>
            </a:lvl1pPr>
          </a:lstStyle>
          <a:p>
            <a:pPr lvl="0"/>
            <a:r>
              <a:rPr lang="en-IN"/>
              <a:t>Chapter Title</a:t>
            </a:r>
          </a:p>
          <a:p>
            <a:pPr lvl="0"/>
            <a:r>
              <a:rPr lang="en-IN"/>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590550" y="3840384"/>
            <a:ext cx="4537959" cy="1055708"/>
          </a:xfrm>
        </p:spPr>
        <p:txBody>
          <a:bodyPr/>
          <a:lstStyle>
            <a:lvl1pPr marL="0" indent="0">
              <a:buNone/>
              <a:defRPr sz="1600"/>
            </a:lvl1pPr>
          </a:lstStyle>
          <a:p>
            <a:pPr lvl="0"/>
            <a:r>
              <a:rPr lang="en-IN"/>
              <a:t>text</a:t>
            </a:r>
          </a:p>
        </p:txBody>
      </p:sp>
      <p:sp>
        <p:nvSpPr>
          <p:cNvPr id="6" name="Footer Placeholder 5"/>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365015572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ivider / Chapter slide">
    <p:spTree>
      <p:nvGrpSpPr>
        <p:cNvPr id="1" name=""/>
        <p:cNvGrpSpPr/>
        <p:nvPr/>
      </p:nvGrpSpPr>
      <p:grpSpPr>
        <a:xfrm>
          <a:off x="0" y="0"/>
          <a:ext cx="0" cy="0"/>
          <a:chOff x="0" y="0"/>
          <a:chExt cx="0" cy="0"/>
        </a:xfrm>
      </p:grpSpPr>
      <p:sp>
        <p:nvSpPr>
          <p:cNvPr id="5" name="Freeform 6"/>
          <p:cNvSpPr>
            <a:spLocks/>
          </p:cNvSpPr>
          <p:nvPr userDrawn="1"/>
        </p:nvSpPr>
        <p:spPr bwMode="gray">
          <a:xfrm>
            <a:off x="0" y="-1"/>
            <a:ext cx="6099175"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rgbClr val="FFE600"/>
          </a:solidFill>
          <a:ln w="9525">
            <a:noFill/>
            <a:round/>
            <a:headEnd/>
            <a:tailEnd/>
          </a:ln>
          <a:effectLst/>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8" name="Text Placeholder 7"/>
          <p:cNvSpPr>
            <a:spLocks noGrp="1"/>
          </p:cNvSpPr>
          <p:nvPr>
            <p:ph type="body" sz="quarter" idx="13"/>
          </p:nvPr>
        </p:nvSpPr>
        <p:spPr>
          <a:xfrm>
            <a:off x="605963" y="908050"/>
            <a:ext cx="4703762" cy="1624012"/>
          </a:xfrm>
        </p:spPr>
        <p:txBody>
          <a:bodyPr/>
          <a:lstStyle>
            <a:lvl1pPr marL="0" indent="0">
              <a:buNone/>
              <a:defRPr sz="3000"/>
            </a:lvl1pPr>
          </a:lstStyle>
          <a:p>
            <a:pPr lvl="0"/>
            <a:r>
              <a:rPr lang="en-US"/>
              <a:t>Click to edit Master text styles</a:t>
            </a:r>
          </a:p>
        </p:txBody>
      </p:sp>
      <p:sp>
        <p:nvSpPr>
          <p:cNvPr id="9" name="Footer Placeholder 8"/>
          <p:cNvSpPr>
            <a:spLocks noGrp="1"/>
          </p:cNvSpPr>
          <p:nvPr>
            <p:ph type="ftr" sz="quarter" idx="14"/>
          </p:nvPr>
        </p:nvSpPr>
        <p:spPr/>
        <p:txBody>
          <a:bodyPr/>
          <a:lstStyle/>
          <a:p>
            <a:r>
              <a:rPr lang="es-ES"/>
              <a:t>Monitorovací výbor OPTP, 29. 11. 2022</a:t>
            </a:r>
            <a:endParaRPr lang="en-IN"/>
          </a:p>
        </p:txBody>
      </p:sp>
    </p:spTree>
    <p:extLst>
      <p:ext uri="{BB962C8B-B14F-4D97-AF65-F5344CB8AC3E}">
        <p14:creationId xmlns:p14="http://schemas.microsoft.com/office/powerpoint/2010/main" val="44927794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Divider / Chapter slide - tranparency">
    <p:spTree>
      <p:nvGrpSpPr>
        <p:cNvPr id="1" name=""/>
        <p:cNvGrpSpPr/>
        <p:nvPr/>
      </p:nvGrpSpPr>
      <p:grpSpPr>
        <a:xfrm>
          <a:off x="0" y="0"/>
          <a:ext cx="0" cy="0"/>
          <a:chOff x="0" y="0"/>
          <a:chExt cx="0" cy="0"/>
        </a:xfrm>
      </p:grpSpPr>
      <p:sp>
        <p:nvSpPr>
          <p:cNvPr id="8" name="Freeform 6"/>
          <p:cNvSpPr>
            <a:spLocks/>
          </p:cNvSpPr>
          <p:nvPr userDrawn="1"/>
        </p:nvSpPr>
        <p:spPr bwMode="gray">
          <a:xfrm>
            <a:off x="-1" y="0"/>
            <a:ext cx="6099176"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chemeClr val="tx2">
              <a:alpha val="90000"/>
            </a:schemeClr>
          </a:solidFill>
          <a:ln w="9525">
            <a:noFill/>
            <a:round/>
            <a:headEnd/>
            <a:tailEnd/>
          </a:ln>
          <a:effectLst/>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7" name="Text Placeholder 6"/>
          <p:cNvSpPr>
            <a:spLocks noGrp="1"/>
          </p:cNvSpPr>
          <p:nvPr>
            <p:ph type="body" sz="quarter" idx="13"/>
          </p:nvPr>
        </p:nvSpPr>
        <p:spPr>
          <a:xfrm>
            <a:off x="602125" y="908050"/>
            <a:ext cx="4787900" cy="1536700"/>
          </a:xfrm>
        </p:spPr>
        <p:txBody>
          <a:bodyPr/>
          <a:lstStyle>
            <a:lvl1pPr marL="0" indent="0">
              <a:buNone/>
              <a:defRPr sz="3000">
                <a:solidFill>
                  <a:schemeClr val="bg2"/>
                </a:solidFill>
              </a:defRPr>
            </a:lvl1pPr>
          </a:lstStyle>
          <a:p>
            <a:pPr lvl="0"/>
            <a:r>
              <a:rPr lang="en-US"/>
              <a:t>Click to edit Master text styles</a:t>
            </a:r>
          </a:p>
        </p:txBody>
      </p:sp>
      <p:sp>
        <p:nvSpPr>
          <p:cNvPr id="6" name="Footer Placeholder 5"/>
          <p:cNvSpPr>
            <a:spLocks noGrp="1"/>
          </p:cNvSpPr>
          <p:nvPr>
            <p:ph type="ftr" sz="quarter" idx="14"/>
          </p:nvPr>
        </p:nvSpPr>
        <p:spPr/>
        <p:txBody>
          <a:bodyPr/>
          <a:lstStyle/>
          <a:p>
            <a:r>
              <a:rPr lang="es-ES"/>
              <a:t>Monitorovací výbor OPTP, 29. 11. 2022</a:t>
            </a:r>
            <a:endParaRPr lang="en-US"/>
          </a:p>
        </p:txBody>
      </p:sp>
    </p:spTree>
    <p:extLst>
      <p:ext uri="{BB962C8B-B14F-4D97-AF65-F5344CB8AC3E}">
        <p14:creationId xmlns:p14="http://schemas.microsoft.com/office/powerpoint/2010/main" val="241590057"/>
      </p:ext>
    </p:extLst>
  </p:cSld>
  <p:clrMapOvr>
    <a:masterClrMapping/>
  </p:clrMapOvr>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hapter slide no pictur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chemeClr val="bg1"/>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1"/>
          </p:nvPr>
        </p:nvSpPr>
        <p:spPr/>
        <p:txBody>
          <a:bodyPr/>
          <a:lstStyle/>
          <a:p>
            <a:r>
              <a:rPr lang="es-ES"/>
              <a:t>Monitorovací výbor OPTP, 29. 11. 2022</a:t>
            </a:r>
            <a:endParaRPr lang="en-IN"/>
          </a:p>
        </p:txBody>
      </p:sp>
    </p:spTree>
    <p:extLst>
      <p:ext uri="{BB962C8B-B14F-4D97-AF65-F5344CB8AC3E}">
        <p14:creationId xmlns:p14="http://schemas.microsoft.com/office/powerpoint/2010/main" val="288245923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Disclaimer CZ">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553" y="0"/>
            <a:ext cx="12192005" cy="6858000"/>
          </a:xfrm>
          <a:prstGeom prst="rect">
            <a:avLst/>
          </a:prstGeom>
        </p:spPr>
      </p:pic>
      <p:sp>
        <p:nvSpPr>
          <p:cNvPr id="5" name="TextBox 4">
            <a:extLst>
              <a:ext uri="{FF2B5EF4-FFF2-40B4-BE49-F238E27FC236}">
                <a16:creationId xmlns:a16="http://schemas.microsoft.com/office/drawing/2014/main" id="{54FF1959-FB3E-4D6E-8DA4-A0365BB2751F}"/>
              </a:ext>
            </a:extLst>
          </p:cNvPr>
          <p:cNvSpPr txBox="1">
            <a:spLocks/>
          </p:cNvSpPr>
          <p:nvPr userDrawn="1"/>
        </p:nvSpPr>
        <p:spPr>
          <a:xfrm>
            <a:off x="590550" y="908050"/>
            <a:ext cx="3564261" cy="3006977"/>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Smyslem EY je přispívat k tomu, aby svět fungoval lépe. Proto pomáháme klientům, našim zaměstnancům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širšímu společenství vytvářet dlouhodobé hodnoty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a posilovat důvěru v kapitálové trhy.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Týmy odborníků EY, vybavené nejmodernějšími technologiemi, působí ve více než 150 zemích celého světa – provádějí audity a poskytují klientům širokou poradenskou podporu, která jim umožňuje růst, transformovat se a efektivně fungovat.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Naši auditoři, konzultanti, právní a daňoví poradci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odborníci na strategické a transakční poradenství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si kladou ty správné otázky a dokážou najít ty správné odpovědi na složité problémy dnešního světa.</a:t>
            </a:r>
          </a:p>
        </p:txBody>
      </p:sp>
      <p:sp>
        <p:nvSpPr>
          <p:cNvPr id="7" name="TextBox 6">
            <a:extLst>
              <a:ext uri="{FF2B5EF4-FFF2-40B4-BE49-F238E27FC236}">
                <a16:creationId xmlns:a16="http://schemas.microsoft.com/office/drawing/2014/main" id="{E6902003-B9BB-47C4-97AD-E7B6C2C9C928}"/>
              </a:ext>
            </a:extLst>
          </p:cNvPr>
          <p:cNvSpPr txBox="1">
            <a:spLocks/>
          </p:cNvSpPr>
          <p:nvPr userDrawn="1"/>
        </p:nvSpPr>
        <p:spPr>
          <a:xfrm>
            <a:off x="8297990" y="908050"/>
            <a:ext cx="3309810" cy="2786404"/>
          </a:xfrm>
          <a:prstGeom prst="rect">
            <a:avLst/>
          </a:prstGeom>
          <a:noFill/>
        </p:spPr>
        <p:txBody>
          <a:bodyPr wrap="square" lIns="0" tIns="36576" rIns="0" bIns="0" rtlCol="0" anchor="t">
            <a:spAutoFit/>
          </a:bodyPr>
          <a:lstStyle/>
          <a:p>
            <a:pPr lvl="0">
              <a:buClr>
                <a:srgbClr val="FFD200"/>
              </a:buClr>
              <a:buSzPct val="70000"/>
              <a:defRPr/>
            </a:pPr>
            <a:r>
              <a:rPr lang="cs-CZ" sz="800" kern="0" noProof="0">
                <a:solidFill>
                  <a:srgbClr val="FFFFFF"/>
                </a:solidFill>
                <a:latin typeface="Arial" panose="020B0604020202020204" pitchFamily="34" charset="0"/>
                <a:cs typeface="Arial" panose="020B0604020202020204" pitchFamily="34" charset="0"/>
              </a:rPr>
              <a:t>Název EY zahrnuje celosvětovou organizaci a může zahrnovat jednu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či více členských firem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z nichž každá je samostatnou právnickou osobou.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je britská společnost s ručením omezeným garancí, která neposkytuje služby klientům. Informace o tom, jak EY shromažďuje a používá osobní údaje, a o právech fyzických osob stanovených právními předpisy o ochraně osobních údajů jsou k dispozici na ey.com/</a:t>
            </a:r>
            <a:r>
              <a:rPr lang="en-US" sz="800" kern="0" noProof="0">
                <a:solidFill>
                  <a:srgbClr val="FFFFFF"/>
                </a:solidFill>
                <a:latin typeface="Arial" panose="020B0604020202020204" pitchFamily="34" charset="0"/>
                <a:cs typeface="Arial" panose="020B0604020202020204" pitchFamily="34" charset="0"/>
              </a:rPr>
              <a:t>privacy</a:t>
            </a:r>
            <a:r>
              <a:rPr lang="cs-CZ" sz="800" kern="0" noProof="0">
                <a:solidFill>
                  <a:srgbClr val="FFFFFF"/>
                </a:solidFill>
                <a:latin typeface="Arial" panose="020B0604020202020204" pitchFamily="34" charset="0"/>
                <a:cs typeface="Arial" panose="020B0604020202020204" pitchFamily="34" charset="0"/>
              </a:rPr>
              <a:t>. Členské firmy EY neposkytují právní služby v zemích, kde to zákon neumožňuje. Podrobnější informace o naší organizaci najdete na našich webových stránkách ey.com. </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2022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Všechna práva vyhrazena. </a:t>
            </a:r>
          </a:p>
          <a:p>
            <a:pPr marL="0" marR="0" lvl="0" indent="0" algn="l" defTabSz="914400" rtl="0" eaLnBrk="1" fontAlgn="base" latinLnBrk="0" hangingPunct="1">
              <a:lnSpc>
                <a:spcPct val="100000"/>
              </a:lnSpc>
              <a:spcBef>
                <a:spcPct val="0"/>
              </a:spcBef>
              <a:spcAft>
                <a:spcPts val="1013"/>
              </a:spcAft>
              <a:buClrTx/>
              <a:buSzTx/>
              <a:buFontTx/>
              <a:buNone/>
              <a:tabLst/>
              <a:defRPr/>
            </a:pPr>
            <a:r>
              <a:rPr lang="cs-CZ" sz="800" kern="0" noProof="0">
                <a:solidFill>
                  <a:srgbClr val="FFFFFF"/>
                </a:solidFill>
                <a:latin typeface="Arial" panose="020B0604020202020204" pitchFamily="34" charset="0"/>
                <a:cs typeface="Arial" panose="020B0604020202020204" pitchFamily="34" charset="0"/>
              </a:rPr>
              <a:t>Tento materiál má pouze všeobecný informační charakter, na který není možné spoléhat se jako na poskytnutí účetního, daňového ani jiného odborného poradenství. V případě potřeby se prosím obraťte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na svého konkrétního poradce.</a:t>
            </a: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357538167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Disclaimer EN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553" y="0"/>
            <a:ext cx="12192005" cy="6858000"/>
          </a:xfrm>
          <a:prstGeom prst="rect">
            <a:avLst/>
          </a:prstGeom>
        </p:spPr>
      </p:pic>
      <p:sp>
        <p:nvSpPr>
          <p:cNvPr id="10" name="TextBox 9">
            <a:extLst>
              <a:ext uri="{FF2B5EF4-FFF2-40B4-BE49-F238E27FC236}">
                <a16:creationId xmlns:a16="http://schemas.microsoft.com/office/drawing/2014/main" id="{0B03E7E9-6F19-49DD-A944-876E8B3F96F9}"/>
              </a:ext>
            </a:extLst>
          </p:cNvPr>
          <p:cNvSpPr txBox="1">
            <a:spLocks/>
          </p:cNvSpPr>
          <p:nvPr userDrawn="1"/>
        </p:nvSpPr>
        <p:spPr>
          <a:xfrm>
            <a:off x="590550" y="908050"/>
            <a:ext cx="3205138" cy="2660728"/>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 exists to build a better working world, helping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to create long-term value for clients, people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society and build trust in the capital markets.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Enabled by data and technology, diverse EY teams in over 150 countries provide trust through assurance and help clients grow, transform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operate.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Working across assurance, consulting, law, strategy, tax and transactions, EY teams ask better questions to find new answers for the complex issues facing our world today.</a:t>
            </a:r>
          </a:p>
        </p:txBody>
      </p:sp>
      <p:sp>
        <p:nvSpPr>
          <p:cNvPr id="11" name="TextBox 10">
            <a:extLst>
              <a:ext uri="{FF2B5EF4-FFF2-40B4-BE49-F238E27FC236}">
                <a16:creationId xmlns:a16="http://schemas.microsoft.com/office/drawing/2014/main" id="{A5FF8C4B-AB95-4CA2-9E06-22F7C24A322E}"/>
              </a:ext>
            </a:extLst>
          </p:cNvPr>
          <p:cNvSpPr txBox="1">
            <a:spLocks/>
          </p:cNvSpPr>
          <p:nvPr userDrawn="1"/>
        </p:nvSpPr>
        <p:spPr>
          <a:xfrm>
            <a:off x="8402662" y="908050"/>
            <a:ext cx="3205138" cy="2411942"/>
          </a:xfrm>
          <a:prstGeom prst="rect">
            <a:avLst/>
          </a:prstGeom>
          <a:noFill/>
        </p:spPr>
        <p:txBody>
          <a:bodyPr wrap="square" lIns="0" tIns="36576" rIns="0" bIns="0" rtlCol="0" anchor="t">
            <a:spAutoFit/>
          </a:bodyPr>
          <a:lstStyle/>
          <a:p>
            <a:pPr lvl="0">
              <a:buClr>
                <a:srgbClr val="FFD200"/>
              </a:buClr>
              <a:buSzPct val="70000"/>
              <a:defRPr/>
            </a:pPr>
            <a:r>
              <a:rPr lang="en-IN" sz="800" kern="0">
                <a:solidFill>
                  <a:srgbClr val="FFFFFF"/>
                </a:solidFill>
                <a:latin typeface="Arial" panose="020B0604020202020204" pitchFamily="34" charset="0"/>
                <a:cs typeface="Arial" panose="020B0604020202020204" pitchFamily="34" charset="0"/>
              </a:rPr>
              <a:t>EY refers to the global organization, and may refer to one or more, </a:t>
            </a:r>
            <a:br>
              <a:rPr lang="cs-CZ" sz="800" kern="0">
                <a:solidFill>
                  <a:srgbClr val="FFFFFF"/>
                </a:solidFill>
                <a:latin typeface="Arial" panose="020B0604020202020204" pitchFamily="34" charset="0"/>
                <a:cs typeface="Arial" panose="020B0604020202020204" pitchFamily="34" charset="0"/>
              </a:rPr>
            </a:br>
            <a:r>
              <a:rPr lang="en-IN" sz="800" kern="0">
                <a:solidFill>
                  <a:srgbClr val="FFFFFF"/>
                </a:solidFill>
                <a:latin typeface="Arial" panose="020B0604020202020204" pitchFamily="34" charset="0"/>
                <a:cs typeface="Arial" panose="020B0604020202020204" pitchFamily="34" charset="0"/>
              </a:rPr>
              <a:t>of the member firms of Ernst &amp; Young Global Limited, each of which is a separate legal entity. Ernst &amp; Young Global Limited, a UK company limited by guarantee, does not provide services to clients. Information about how EY collects and uses personal data and a description of the rights individuals have under data protection legislation are available via ey.com/privacy. EY member firms do not practice law where prohibited by local laws. For more information about our organization, please visit ey.com.</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2022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All Rights Reserved.</a:t>
            </a:r>
            <a:endPar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a:buClr>
                <a:srgbClr val="FFD200"/>
              </a:buClr>
              <a:buSzPct val="70000"/>
              <a:defRPr/>
            </a:pPr>
            <a:r>
              <a:rPr lang="en-US" sz="800" kern="0">
                <a:solidFill>
                  <a:srgbClr val="FFFFFF"/>
                </a:solidFill>
                <a:latin typeface="Arial" panose="020B0604020202020204" pitchFamily="34" charset="0"/>
                <a:cs typeface="Arial" panose="020B0604020202020204" pitchFamily="34" charset="0"/>
              </a:rPr>
              <a:t>This material has been prepared for general informational purposes only and is not intended to be relied upon as accounting, tax or other professional advice. Please refer to your advisors for specific advice.</a:t>
            </a:r>
            <a:endParaRPr lang="cs-CZ" sz="800" kern="0">
              <a:solidFill>
                <a:srgbClr val="FFFFFF"/>
              </a:solidFill>
              <a:latin typeface="Arial" panose="020B0604020202020204" pitchFamily="34" charset="0"/>
              <a:cs typeface="Arial" panose="020B0604020202020204" pitchFamily="34" charset="0"/>
            </a:endParaRP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346471198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2644451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0"/>
            <a:ext cx="4957505" cy="4267457"/>
          </a:xfrm>
        </p:spPr>
        <p:txBody>
          <a:bodyPr/>
          <a:lstStyle/>
          <a:p>
            <a:r>
              <a:rPr lang="en-US"/>
              <a:t>Click icon to add table</a:t>
            </a:r>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1" y="3813288"/>
            <a:ext cx="3089275" cy="180000"/>
          </a:xfrm>
        </p:spPr>
        <p:txBody>
          <a:bodyPr/>
          <a:lstStyle>
            <a:lvl1pPr marL="0" indent="0">
              <a:buNone/>
              <a:defRPr sz="1200">
                <a:solidFill>
                  <a:schemeClr val="bg1"/>
                </a:solidFill>
              </a:defRPr>
            </a:lvl1pPr>
          </a:lstStyle>
          <a:p>
            <a:pPr lvl="0"/>
            <a:r>
              <a:rPr lang="en-US"/>
              <a:t>Name Surname</a:t>
            </a:r>
            <a:endParaRPr lang="en-GB"/>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1" y="4055931"/>
            <a:ext cx="3089275" cy="180000"/>
          </a:xfrm>
        </p:spPr>
        <p:txBody>
          <a:bodyPr/>
          <a:lstStyle>
            <a:lvl1pPr marL="0" indent="0">
              <a:buNone/>
              <a:defRPr sz="1200">
                <a:solidFill>
                  <a:schemeClr val="bg1"/>
                </a:solidFill>
              </a:defRPr>
            </a:lvl1pPr>
          </a:lstStyle>
          <a:p>
            <a:pPr lvl="0"/>
            <a:r>
              <a:rPr lang="en-US"/>
              <a:t>Job Title to go here</a:t>
            </a:r>
            <a:endParaRPr lang="en-GB"/>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7" y="3578083"/>
            <a:ext cx="778959" cy="778959"/>
          </a:xfrm>
          <a:prstGeom prst="ellipse">
            <a:avLst/>
          </a:prstGeom>
        </p:spPr>
        <p:txBody>
          <a:bodyPr anchor="ctr"/>
          <a:lstStyle>
            <a:lvl1pPr marL="0" indent="0" algn="ctr">
              <a:buNone/>
              <a:defRPr sz="900">
                <a:solidFill>
                  <a:schemeClr val="bg1"/>
                </a:solidFill>
              </a:defRPr>
            </a:lvl1pPr>
          </a:lstStyle>
          <a:p>
            <a:r>
              <a:rPr lang="en-US"/>
              <a:t>Click icon to add picture</a:t>
            </a:r>
            <a:endParaRPr lang="en-GB"/>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0"/>
            <a:ext cx="5465425" cy="373807"/>
          </a:xfrm>
        </p:spPr>
        <p:txBody>
          <a:bodyPr/>
          <a:lstStyle>
            <a:lvl1pPr marL="0" indent="0">
              <a:buNone/>
              <a:defRPr/>
            </a:lvl1pPr>
          </a:lstStyle>
          <a:p>
            <a:pPr lvl="0"/>
            <a:r>
              <a:rPr lang="en-US"/>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600"/>
            </a:lvl1pPr>
          </a:lstStyle>
          <a:p>
            <a:pPr lvl="0"/>
            <a:r>
              <a:rPr lang="en-US"/>
              <a:t>Content EY Interstate Light, 16pt, Lorem ipsum dolor, 12pt, </a:t>
            </a:r>
            <a:r>
              <a:rPr lang="en-US" err="1"/>
              <a:t>Utinam</a:t>
            </a:r>
            <a:r>
              <a:rPr lang="en-US"/>
              <a:t> </a:t>
            </a:r>
            <a:r>
              <a:rPr lang="en-US" err="1"/>
              <a:t>nonumy</a:t>
            </a:r>
            <a:r>
              <a:rPr lang="en-US"/>
              <a:t> </a:t>
            </a:r>
            <a:r>
              <a:rPr lang="en-US" err="1"/>
              <a:t>abhorreant</a:t>
            </a:r>
            <a:r>
              <a:rPr lang="en-US"/>
              <a:t> </a:t>
            </a:r>
            <a:r>
              <a:rPr lang="en-US" err="1"/>
              <a:t>sead</a:t>
            </a:r>
            <a:r>
              <a:rPr lang="en-US"/>
              <a:t>. </a:t>
            </a:r>
            <a:r>
              <a:rPr lang="en-US" err="1"/>
              <a:t>Putant</a:t>
            </a:r>
            <a:r>
              <a:rPr lang="en-US"/>
              <a:t> </a:t>
            </a:r>
            <a:r>
              <a:rPr lang="en-US" err="1"/>
              <a:t>probatus</a:t>
            </a:r>
            <a:r>
              <a:rPr lang="en-US"/>
              <a:t> id vis, ad his </a:t>
            </a:r>
            <a:r>
              <a:rPr lang="en-US" err="1"/>
              <a:t>meis</a:t>
            </a:r>
            <a:r>
              <a:rPr lang="en-US"/>
              <a:t> </a:t>
            </a:r>
            <a:r>
              <a:rPr lang="en-US" err="1"/>
              <a:t>habemus</a:t>
            </a:r>
            <a:r>
              <a:rPr lang="en-US"/>
              <a:t> </a:t>
            </a:r>
            <a:r>
              <a:rPr lang="en-US" err="1"/>
              <a:t>repudiare</a:t>
            </a:r>
            <a:r>
              <a:rPr lang="en-US"/>
              <a:t>, has an </a:t>
            </a:r>
            <a:r>
              <a:rPr lang="en-US" err="1"/>
              <a:t>pericula</a:t>
            </a:r>
            <a:r>
              <a:rPr lang="en-US"/>
              <a:t> </a:t>
            </a:r>
            <a:r>
              <a:rPr lang="en-US" err="1"/>
              <a:t>tractatos</a:t>
            </a:r>
            <a:r>
              <a:rPr lang="en-US"/>
              <a:t>. </a:t>
            </a:r>
            <a:r>
              <a:rPr lang="en-US" err="1"/>
              <a:t>Nec</a:t>
            </a:r>
            <a:r>
              <a:rPr lang="en-US"/>
              <a:t> </a:t>
            </a:r>
            <a:r>
              <a:rPr lang="en-US" err="1"/>
              <a:t>debitis</a:t>
            </a:r>
            <a:r>
              <a:rPr lang="en-US"/>
              <a:t> </a:t>
            </a:r>
            <a:r>
              <a:rPr lang="en-US" err="1"/>
              <a:t>dissentias</a:t>
            </a:r>
            <a:r>
              <a:rPr lang="en-US"/>
              <a:t> ad. </a:t>
            </a:r>
            <a:r>
              <a:rPr lang="en-US" err="1"/>
              <a:t>Patrioque</a:t>
            </a:r>
            <a:r>
              <a:rPr lang="en-US"/>
              <a:t> </a:t>
            </a:r>
            <a:r>
              <a:rPr lang="en-US" err="1"/>
              <a:t>voluptatum</a:t>
            </a:r>
            <a:r>
              <a:rPr lang="en-US"/>
              <a:t> </a:t>
            </a:r>
            <a:r>
              <a:rPr lang="en-US" err="1"/>
              <a:t>sed</a:t>
            </a:r>
            <a:r>
              <a:rPr lang="en-US"/>
              <a:t> ex, id </a:t>
            </a:r>
            <a:r>
              <a:rPr lang="en-US" err="1"/>
              <a:t>admodum</a:t>
            </a:r>
            <a:r>
              <a:rPr lang="en-US"/>
              <a:t>.</a:t>
            </a:r>
          </a:p>
          <a:p>
            <a:pPr lvl="0"/>
            <a:endParaRPr lang="en-US"/>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9"/>
          </p:nvPr>
        </p:nvSpPr>
        <p:spPr/>
        <p:txBody>
          <a:bodyPr/>
          <a:lstStyle/>
          <a:p>
            <a:r>
              <a:rPr lang="en-US"/>
              <a:t>Presentation title</a:t>
            </a:r>
          </a:p>
        </p:txBody>
      </p:sp>
    </p:spTree>
    <p:extLst>
      <p:ext uri="{BB962C8B-B14F-4D97-AF65-F5344CB8AC3E}">
        <p14:creationId xmlns:p14="http://schemas.microsoft.com/office/powerpoint/2010/main" val="283310098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134244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_Chapter slide with number">
    <p:spTree>
      <p:nvGrpSpPr>
        <p:cNvPr id="1" name=""/>
        <p:cNvGrpSpPr/>
        <p:nvPr/>
      </p:nvGrpSpPr>
      <p:grpSpPr>
        <a:xfrm>
          <a:off x="0" y="0"/>
          <a:ext cx="0" cy="0"/>
          <a:chOff x="0" y="0"/>
          <a:chExt cx="0" cy="0"/>
        </a:xfrm>
      </p:grpSpPr>
      <p:sp>
        <p:nvSpPr>
          <p:cNvPr id="8" name="Text Placeholder 7"/>
          <p:cNvSpPr>
            <a:spLocks noGrp="1"/>
          </p:cNvSpPr>
          <p:nvPr>
            <p:ph type="body" sz="quarter" idx="16" hasCustomPrompt="1"/>
          </p:nvPr>
        </p:nvSpPr>
        <p:spPr>
          <a:xfrm>
            <a:off x="590550" y="-863760"/>
            <a:ext cx="4392000" cy="4917600"/>
          </a:xfrm>
        </p:spPr>
        <p:txBody>
          <a:bodyPr/>
          <a:lstStyle>
            <a:lvl1pPr marL="0" indent="0">
              <a:buNone/>
              <a:defRPr lang="en-US" sz="55000" b="1" kern="1200" dirty="0" smtClean="0">
                <a:solidFill>
                  <a:srgbClr val="747480">
                    <a:alpha val="50000"/>
                  </a:srgbClr>
                </a:solidFill>
                <a:latin typeface="Arial" panose="020B0604020202020204" pitchFamily="34" charset="0"/>
                <a:ea typeface="+mn-ea"/>
                <a:cs typeface="+mn-cs"/>
              </a:defRPr>
            </a:lvl1pPr>
          </a:lstStyle>
          <a:p>
            <a:pPr marL="0" marR="0" lvl="0" indent="0" algn="l" defTabSz="755512" rtl="0" eaLnBrk="1" fontAlgn="auto" latinLnBrk="0" hangingPunct="1">
              <a:lnSpc>
                <a:spcPct val="100000"/>
              </a:lnSpc>
              <a:spcBef>
                <a:spcPts val="0"/>
              </a:spcBef>
              <a:spcAft>
                <a:spcPts val="150"/>
              </a:spcAft>
              <a:buClrTx/>
              <a:buSzTx/>
              <a:buFont typeface="Arial" panose="020B0604020202020204" pitchFamily="34" charset="0"/>
              <a:buNone/>
              <a:tabLst/>
            </a:pPr>
            <a:r>
              <a:rPr lang="en-US"/>
              <a:t>#</a:t>
            </a:r>
          </a:p>
        </p:txBody>
      </p:sp>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chemeClr val="bg1"/>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7"/>
          </p:nvPr>
        </p:nvSpPr>
        <p:spPr/>
        <p:txBody>
          <a:bodyPr/>
          <a:lstStyle/>
          <a:p>
            <a:r>
              <a:rPr lang="es-ES"/>
              <a:t>Monitorovací výbor OPTP, 29. 11. 2022</a:t>
            </a:r>
            <a:endParaRPr lang="en-US"/>
          </a:p>
        </p:txBody>
      </p:sp>
    </p:spTree>
    <p:extLst>
      <p:ext uri="{BB962C8B-B14F-4D97-AF65-F5344CB8AC3E}">
        <p14:creationId xmlns:p14="http://schemas.microsoft.com/office/powerpoint/2010/main" val="268353126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6259" name="Rectangle 3"/>
          <p:cNvSpPr>
            <a:spLocks noGrp="1" noChangeArrowheads="1"/>
          </p:cNvSpPr>
          <p:nvPr>
            <p:ph type="ctrTitle"/>
          </p:nvPr>
        </p:nvSpPr>
        <p:spPr>
          <a:xfrm>
            <a:off x="4080942" y="3457575"/>
            <a:ext cx="7393131" cy="908050"/>
          </a:xfrm>
        </p:spPr>
        <p:txBody>
          <a:bodyPr tIns="0"/>
          <a:lstStyle>
            <a:lvl1pPr>
              <a:defRPr/>
            </a:lvl1pPr>
          </a:lstStyle>
          <a:p>
            <a:r>
              <a:rPr lang="en-US"/>
              <a:t>Click to edit Master title style</a:t>
            </a:r>
          </a:p>
        </p:txBody>
      </p:sp>
      <p:sp>
        <p:nvSpPr>
          <p:cNvPr id="96260" name="Rectangle 4"/>
          <p:cNvSpPr>
            <a:spLocks noGrp="1" noChangeArrowheads="1"/>
          </p:cNvSpPr>
          <p:nvPr>
            <p:ph type="subTitle" idx="1"/>
          </p:nvPr>
        </p:nvSpPr>
        <p:spPr>
          <a:xfrm>
            <a:off x="4085177" y="4354514"/>
            <a:ext cx="7393131" cy="1019175"/>
          </a:xfrm>
        </p:spPr>
        <p:txBody>
          <a:bodyPr/>
          <a:lstStyle>
            <a:lvl1pPr marL="0" indent="0">
              <a:lnSpc>
                <a:spcPct val="85000"/>
              </a:lnSpc>
              <a:buFont typeface="Arial" charset="0"/>
              <a:buNone/>
              <a:defRPr sz="2000"/>
            </a:lvl1pPr>
          </a:lstStyle>
          <a:p>
            <a:r>
              <a:rPr lang="en-US"/>
              <a:t>Click to edit Master subtitle style</a:t>
            </a:r>
          </a:p>
        </p:txBody>
      </p:sp>
      <p:sp>
        <p:nvSpPr>
          <p:cNvPr id="96262" name="AutoShape 6"/>
          <p:cNvSpPr>
            <a:spLocks noChangeArrowheads="1"/>
          </p:cNvSpPr>
          <p:nvPr/>
        </p:nvSpPr>
        <p:spPr bwMode="auto">
          <a:xfrm rot="5400000">
            <a:off x="392387" y="761727"/>
            <a:ext cx="3313112" cy="4097884"/>
          </a:xfrm>
          <a:prstGeom prst="triangle">
            <a:avLst>
              <a:gd name="adj" fmla="val 60227"/>
            </a:avLst>
          </a:prstGeom>
          <a:blipFill dpi="0" rotWithShape="0">
            <a:blip r:embed="rId2" cstate="screen">
              <a:extLst>
                <a:ext uri="{28A0092B-C50C-407E-A947-70E740481C1C}">
                  <a14:useLocalDpi xmlns:a14="http://schemas.microsoft.com/office/drawing/2010/main"/>
                </a:ext>
              </a:extLst>
            </a:blip>
            <a:srcRect/>
            <a:stretch>
              <a:fillRect r="-11536"/>
            </a:stretch>
          </a:blipFill>
          <a:ln w="9525">
            <a:noFill/>
            <a:miter lim="800000"/>
            <a:headEnd/>
            <a:tailEnd/>
          </a:ln>
          <a:effectLst/>
        </p:spPr>
        <p:txBody>
          <a:bodyPr wrap="none" anchor="ctr"/>
          <a:lstStyle/>
          <a:p>
            <a:endParaRPr lang="en-US" sz="1800"/>
          </a:p>
        </p:txBody>
      </p:sp>
      <p:sp>
        <p:nvSpPr>
          <p:cNvPr id="96264" name="AutoShape 8"/>
          <p:cNvSpPr>
            <a:spLocks noChangeArrowheads="1"/>
          </p:cNvSpPr>
          <p:nvPr userDrawn="1"/>
        </p:nvSpPr>
        <p:spPr bwMode="auto">
          <a:xfrm rot="5400000">
            <a:off x="392387" y="761727"/>
            <a:ext cx="3313112" cy="4097884"/>
          </a:xfrm>
          <a:prstGeom prst="triangle">
            <a:avLst>
              <a:gd name="adj" fmla="val 60227"/>
            </a:avLst>
          </a:prstGeom>
          <a:blipFill dpi="0" rotWithShape="0">
            <a:blip r:embed="rId2" cstate="screen">
              <a:extLst>
                <a:ext uri="{28A0092B-C50C-407E-A947-70E740481C1C}">
                  <a14:useLocalDpi xmlns:a14="http://schemas.microsoft.com/office/drawing/2010/main"/>
                </a:ext>
              </a:extLst>
            </a:blip>
            <a:srcRect/>
            <a:stretch>
              <a:fillRect r="-11536"/>
            </a:stretch>
          </a:blipFill>
          <a:ln w="9525">
            <a:noFill/>
            <a:miter lim="800000"/>
            <a:headEnd/>
            <a:tailEnd/>
          </a:ln>
          <a:effectLst/>
        </p:spPr>
        <p:txBody>
          <a:bodyPr wrap="none" anchor="ctr"/>
          <a:lstStyle/>
          <a:p>
            <a:endParaRPr lang="en-US" sz="1800"/>
          </a:p>
        </p:txBody>
      </p:sp>
      <p:sp>
        <p:nvSpPr>
          <p:cNvPr id="96266" name="Freeform 10"/>
          <p:cNvSpPr>
            <a:spLocks/>
          </p:cNvSpPr>
          <p:nvPr userDrawn="1"/>
        </p:nvSpPr>
        <p:spPr bwMode="auto">
          <a:xfrm>
            <a:off x="4102120" y="565150"/>
            <a:ext cx="8094113" cy="2586038"/>
          </a:xfrm>
          <a:custGeom>
            <a:avLst/>
            <a:gdLst/>
            <a:ahLst/>
            <a:cxnLst>
              <a:cxn ang="0">
                <a:pos x="0" y="1629"/>
              </a:cxn>
              <a:cxn ang="0">
                <a:pos x="3822" y="0"/>
              </a:cxn>
              <a:cxn ang="0">
                <a:pos x="3822" y="492"/>
              </a:cxn>
              <a:cxn ang="0">
                <a:pos x="0" y="1629"/>
              </a:cxn>
            </a:cxnLst>
            <a:rect l="0" t="0" r="r" b="b"/>
            <a:pathLst>
              <a:path w="3822" h="1629">
                <a:moveTo>
                  <a:pt x="0" y="1629"/>
                </a:moveTo>
                <a:lnTo>
                  <a:pt x="3822" y="0"/>
                </a:lnTo>
                <a:lnTo>
                  <a:pt x="3822" y="492"/>
                </a:lnTo>
                <a:lnTo>
                  <a:pt x="0" y="1629"/>
                </a:lnTo>
                <a:close/>
              </a:path>
            </a:pathLst>
          </a:custGeom>
          <a:solidFill>
            <a:schemeClr val="accent2"/>
          </a:solidFill>
          <a:ln w="9525">
            <a:noFill/>
            <a:round/>
            <a:headEnd/>
            <a:tailEnd/>
          </a:ln>
          <a:effectLst/>
        </p:spPr>
        <p:txBody>
          <a:bodyPr/>
          <a:lstStyle/>
          <a:p>
            <a:endParaRPr lang="en-US" sz="1800"/>
          </a:p>
        </p:txBody>
      </p:sp>
      <p:pic>
        <p:nvPicPr>
          <p:cNvPr id="9" name="Picture 22" descr="\\uslosawfs3\gen02sys3\M&amp;A\Lisa Transfer\WMF logo images\logo_black.wmf"/>
          <p:cNvPicPr>
            <a:picLocks noChangeAspect="1" noChangeArrowheads="1"/>
          </p:cNvPicPr>
          <p:nvPr userDrawn="1"/>
        </p:nvPicPr>
        <p:blipFill>
          <a:blip r:embed="rId3" cstate="print"/>
          <a:srcRect/>
          <a:stretch>
            <a:fillRect/>
          </a:stretch>
        </p:blipFill>
        <p:spPr bwMode="auto">
          <a:xfrm>
            <a:off x="4110845" y="6035040"/>
            <a:ext cx="2519289" cy="429768"/>
          </a:xfrm>
          <a:prstGeom prst="rect">
            <a:avLst/>
          </a:prstGeom>
          <a:noFill/>
        </p:spPr>
      </p:pic>
    </p:spTree>
    <p:extLst>
      <p:ext uri="{BB962C8B-B14F-4D97-AF65-F5344CB8AC3E}">
        <p14:creationId xmlns:p14="http://schemas.microsoft.com/office/powerpoint/2010/main" val="257203341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buSzPct val="100000"/>
              <a:defRPr/>
            </a:lvl1pPr>
            <a:lvl2pPr>
              <a:buSzPct val="100000"/>
              <a:defRPr/>
            </a:lvl2pPr>
            <a:lvl3pPr>
              <a:buSzPct val="100000"/>
              <a:defRPr/>
            </a:lvl3pPr>
            <a:lvl4pPr>
              <a:buSzPct val="100000"/>
              <a:defRPr/>
            </a:lvl4pPr>
            <a:lvl5pPr>
              <a:buSzPct val="10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108154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918" y="200025"/>
            <a:ext cx="10980633" cy="863600"/>
          </a:xfrm>
        </p:spPr>
        <p:txBody>
          <a:bodyPr/>
          <a:lstStyle/>
          <a:p>
            <a:r>
              <a:rPr lang="en-US"/>
              <a:t>Click to edit Master title style</a:t>
            </a:r>
          </a:p>
        </p:txBody>
      </p:sp>
      <p:sp>
        <p:nvSpPr>
          <p:cNvPr id="3" name="Chart Placeholder 2"/>
          <p:cNvSpPr>
            <a:spLocks noGrp="1"/>
          </p:cNvSpPr>
          <p:nvPr>
            <p:ph type="chart" idx="1"/>
          </p:nvPr>
        </p:nvSpPr>
        <p:spPr>
          <a:xfrm>
            <a:off x="607801" y="1412876"/>
            <a:ext cx="10980632" cy="4519613"/>
          </a:xfrm>
        </p:spPr>
        <p:txBody>
          <a:bodyPr/>
          <a:lstStyle/>
          <a:p>
            <a:r>
              <a:rPr lang="en-US"/>
              <a:t>Click icon to add chart</a:t>
            </a:r>
          </a:p>
        </p:txBody>
      </p:sp>
    </p:spTree>
    <p:extLst>
      <p:ext uri="{BB962C8B-B14F-4D97-AF65-F5344CB8AC3E}">
        <p14:creationId xmlns:p14="http://schemas.microsoft.com/office/powerpoint/2010/main" val="282138349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9087783-CF2B-6E9A-9686-48FFB407BA2D}"/>
              </a:ext>
            </a:extLst>
          </p:cNvPr>
          <p:cNvSpPr>
            <a:spLocks noGrp="1"/>
          </p:cNvSpPr>
          <p:nvPr>
            <p:ph type="ctrTitle"/>
          </p:nvPr>
        </p:nvSpPr>
        <p:spPr>
          <a:xfrm>
            <a:off x="1524794" y="1122363"/>
            <a:ext cx="9148763"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81D772B2-5225-FEB0-B85F-C3D9BC0F3FE5}"/>
              </a:ext>
            </a:extLst>
          </p:cNvPr>
          <p:cNvSpPr>
            <a:spLocks noGrp="1"/>
          </p:cNvSpPr>
          <p:nvPr>
            <p:ph type="subTitle" idx="1"/>
          </p:nvPr>
        </p:nvSpPr>
        <p:spPr>
          <a:xfrm>
            <a:off x="1524794"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9E358571-C756-A1E7-B0FF-C0785FAC982B}"/>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5" name="Zástupný symbol pro zápatí 4">
            <a:extLst>
              <a:ext uri="{FF2B5EF4-FFF2-40B4-BE49-F238E27FC236}">
                <a16:creationId xmlns:a16="http://schemas.microsoft.com/office/drawing/2014/main" id="{E611361D-8B38-CD84-58A1-943E14CA1D38}"/>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8414909E-14C3-FFED-093B-99E19ED720B9}"/>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228595829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28ACB9F-FEA7-2C9A-76A9-3F792BD3B715}"/>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FDEBC65E-53EA-B9D9-00B8-9C0F2D7F3337}"/>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AD8F0016-3CBB-A89F-565A-5B692E1DFCA2}"/>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5" name="Zástupný symbol pro zápatí 4">
            <a:extLst>
              <a:ext uri="{FF2B5EF4-FFF2-40B4-BE49-F238E27FC236}">
                <a16:creationId xmlns:a16="http://schemas.microsoft.com/office/drawing/2014/main" id="{C5A5379B-44BC-BBAC-A572-4D85E7A669BE}"/>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15FE2923-1D03-F05A-3CB5-4F4ED68E43C8}"/>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98823728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74FEEB4-3B81-FABF-74D6-6B3E13049DCB}"/>
              </a:ext>
            </a:extLst>
          </p:cNvPr>
          <p:cNvSpPr>
            <a:spLocks noGrp="1"/>
          </p:cNvSpPr>
          <p:nvPr>
            <p:ph type="title"/>
          </p:nvPr>
        </p:nvSpPr>
        <p:spPr>
          <a:xfrm>
            <a:off x="832283" y="1709739"/>
            <a:ext cx="10521077"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DF7702A4-F6BE-A204-786C-6925B7C0F279}"/>
              </a:ext>
            </a:extLst>
          </p:cNvPr>
          <p:cNvSpPr>
            <a:spLocks noGrp="1"/>
          </p:cNvSpPr>
          <p:nvPr>
            <p:ph type="body" idx="1"/>
          </p:nvPr>
        </p:nvSpPr>
        <p:spPr>
          <a:xfrm>
            <a:off x="832283" y="4589464"/>
            <a:ext cx="1052107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F890F079-B89A-CDEA-3C58-AB47EFA89CC3}"/>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5" name="Zástupný symbol pro zápatí 4">
            <a:extLst>
              <a:ext uri="{FF2B5EF4-FFF2-40B4-BE49-F238E27FC236}">
                <a16:creationId xmlns:a16="http://schemas.microsoft.com/office/drawing/2014/main" id="{084E4DE3-6912-5F31-78E5-60BEEBCAF77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5D3F4BCE-D1DC-88EC-979B-8211A1247908}"/>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380281018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A9CEC16-F152-AA00-34E7-0EDC3ADEB4D1}"/>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28E4B2B3-83F1-6E84-CE16-D813CF224DCB}"/>
              </a:ext>
            </a:extLst>
          </p:cNvPr>
          <p:cNvSpPr>
            <a:spLocks noGrp="1"/>
          </p:cNvSpPr>
          <p:nvPr>
            <p:ph sz="half" idx="1"/>
          </p:nvPr>
        </p:nvSpPr>
        <p:spPr>
          <a:xfrm>
            <a:off x="838636" y="1825625"/>
            <a:ext cx="5184299"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EFC5E1B8-2930-E4AF-D16F-D76563C82CCB}"/>
              </a:ext>
            </a:extLst>
          </p:cNvPr>
          <p:cNvSpPr>
            <a:spLocks noGrp="1"/>
          </p:cNvSpPr>
          <p:nvPr>
            <p:ph sz="half" idx="2"/>
          </p:nvPr>
        </p:nvSpPr>
        <p:spPr>
          <a:xfrm>
            <a:off x="6175415" y="1825625"/>
            <a:ext cx="5184299"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A2489E50-C582-B86C-988D-91AA118E4BBA}"/>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6" name="Zástupný symbol pro zápatí 5">
            <a:extLst>
              <a:ext uri="{FF2B5EF4-FFF2-40B4-BE49-F238E27FC236}">
                <a16:creationId xmlns:a16="http://schemas.microsoft.com/office/drawing/2014/main" id="{EF42ED03-C4F6-EC81-BBB0-63E3DC016C62}"/>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20FEF115-036F-2631-1552-7AC999EF451E}"/>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76366760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B7ED361-E778-B553-75CF-9ED0D8E5C722}"/>
              </a:ext>
            </a:extLst>
          </p:cNvPr>
          <p:cNvSpPr>
            <a:spLocks noGrp="1"/>
          </p:cNvSpPr>
          <p:nvPr>
            <p:ph type="title"/>
          </p:nvPr>
        </p:nvSpPr>
        <p:spPr>
          <a:xfrm>
            <a:off x="840225" y="365126"/>
            <a:ext cx="10521077"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E8EB0562-78E4-E9AF-408F-6C2DC6DEEFE2}"/>
              </a:ext>
            </a:extLst>
          </p:cNvPr>
          <p:cNvSpPr>
            <a:spLocks noGrp="1"/>
          </p:cNvSpPr>
          <p:nvPr>
            <p:ph type="body" idx="1"/>
          </p:nvPr>
        </p:nvSpPr>
        <p:spPr>
          <a:xfrm>
            <a:off x="840226" y="1681163"/>
            <a:ext cx="51604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5C4EA6DC-989A-423C-465A-2D2E63CBD9F2}"/>
              </a:ext>
            </a:extLst>
          </p:cNvPr>
          <p:cNvSpPr>
            <a:spLocks noGrp="1"/>
          </p:cNvSpPr>
          <p:nvPr>
            <p:ph sz="half" idx="2"/>
          </p:nvPr>
        </p:nvSpPr>
        <p:spPr>
          <a:xfrm>
            <a:off x="840226" y="2505075"/>
            <a:ext cx="5160473"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9BB6A2BE-EE0C-B6EE-DAAD-0DAB8D767309}"/>
              </a:ext>
            </a:extLst>
          </p:cNvPr>
          <p:cNvSpPr>
            <a:spLocks noGrp="1"/>
          </p:cNvSpPr>
          <p:nvPr>
            <p:ph type="body" sz="quarter" idx="3"/>
          </p:nvPr>
        </p:nvSpPr>
        <p:spPr>
          <a:xfrm>
            <a:off x="6175414" y="1681163"/>
            <a:ext cx="51858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F78ECD86-4805-DBFA-BE5B-0966F0B7B7AC}"/>
              </a:ext>
            </a:extLst>
          </p:cNvPr>
          <p:cNvSpPr>
            <a:spLocks noGrp="1"/>
          </p:cNvSpPr>
          <p:nvPr>
            <p:ph sz="quarter" idx="4"/>
          </p:nvPr>
        </p:nvSpPr>
        <p:spPr>
          <a:xfrm>
            <a:off x="6175414" y="2505075"/>
            <a:ext cx="51858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0FE1BD76-8F7F-CDCF-3A2C-553D507C10D2}"/>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8" name="Zástupný symbol pro zápatí 7">
            <a:extLst>
              <a:ext uri="{FF2B5EF4-FFF2-40B4-BE49-F238E27FC236}">
                <a16:creationId xmlns:a16="http://schemas.microsoft.com/office/drawing/2014/main" id="{7596ACE4-F3C2-1E51-B980-F3677E9610FC}"/>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52168301-CBAF-C5E6-60F9-CE1C9D4406D3}"/>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4199042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s slide - centr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5" y="2060235"/>
            <a:ext cx="5292000" cy="3025522"/>
          </a:xfrm>
        </p:spPr>
        <p:txBody>
          <a:bodyPr lIns="0" tIns="0" rIns="0" bIns="0">
            <a:noAutofit/>
          </a:bodyPr>
          <a:lstStyle>
            <a:lvl1pPr marL="0" indent="0" algn="ctr">
              <a:buNone/>
              <a:defRPr lang="en-US" sz="2800" dirty="0" smtClean="0">
                <a:latin typeface="Georgia" panose="02040502050405020303" pitchFamily="18" charset="0"/>
              </a:defRPr>
            </a:lvl1pPr>
          </a:lstStyle>
          <a:p>
            <a:pPr marL="356616" lvl="0" indent="-356616" algn="ctr">
              <a:spcBef>
                <a:spcPts val="0"/>
              </a:spcBef>
            </a:pPr>
            <a:r>
              <a:rPr lang="en-US"/>
              <a:t>Click to 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5" y="5506678"/>
            <a:ext cx="5292000" cy="316838"/>
          </a:xfrm>
        </p:spPr>
        <p:txBody>
          <a:bodyPr lIns="0" tIns="0" rIns="0" bIns="0">
            <a:noAutofit/>
          </a:bodyPr>
          <a:lstStyle>
            <a:lvl1pPr marL="0" indent="0" algn="ctr">
              <a:buNone/>
              <a:defRPr lang="en-US" sz="1600" dirty="0" smtClean="0">
                <a:solidFill>
                  <a:srgbClr val="FFE600"/>
                </a:solidFill>
                <a:latin typeface="Arial" panose="020B0604020202020204" pitchFamily="34" charset="0"/>
              </a:defRPr>
            </a:lvl1pPr>
          </a:lstStyle>
          <a:p>
            <a:pPr marL="356616" lvl="0" indent="-356616" algn="ctr">
              <a:spcBef>
                <a:spcPts val="0"/>
              </a:spcBef>
              <a:spcAft>
                <a:spcPts val="600"/>
              </a:spcAft>
            </a:pPr>
            <a:r>
              <a:rPr lang="en-US"/>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5" y="5818717"/>
            <a:ext cx="5292000" cy="316838"/>
          </a:xfrm>
        </p:spPr>
        <p:txBody>
          <a:bodyPr vert="horz" lIns="0" tIns="0" rIns="0" bIns="0" rtlCol="0" anchor="t" anchorCtr="0">
            <a:noAutofit/>
          </a:bodyPr>
          <a:lstStyle>
            <a:lvl1pPr marL="0" indent="0" algn="ctr">
              <a:buNone/>
              <a:defRPr lang="en-US" sz="1600" dirty="0" smtClean="0">
                <a:latin typeface="Arial" panose="020B0604020202020204" pitchFamily="34" charset="0"/>
              </a:defRPr>
            </a:lvl1pPr>
          </a:lstStyle>
          <a:p>
            <a:pPr marL="356616" lvl="0" indent="-356616" algn="ctr">
              <a:spcBef>
                <a:spcPts val="0"/>
              </a:spcBef>
              <a:spcAft>
                <a:spcPts val="600"/>
              </a:spcAft>
            </a:pPr>
            <a:r>
              <a:rPr lang="en-US"/>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1" y="979787"/>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200">
                <a:solidFill>
                  <a:schemeClr val="tx2"/>
                </a:solidFill>
                <a:latin typeface="Georgia" panose="02040502050405020303" pitchFamily="18" charset="0"/>
              </a:rPr>
              <a:t>“ </a:t>
            </a:r>
          </a:p>
        </p:txBody>
      </p:sp>
      <p:sp>
        <p:nvSpPr>
          <p:cNvPr id="2" name="Footer Placeholder 1"/>
          <p:cNvSpPr>
            <a:spLocks noGrp="1"/>
          </p:cNvSpPr>
          <p:nvPr>
            <p:ph type="ftr" sz="quarter" idx="13"/>
          </p:nvPr>
        </p:nvSpPr>
        <p:spPr/>
        <p:txBody>
          <a:bodyPr/>
          <a:lstStyle/>
          <a:p>
            <a:r>
              <a:rPr lang="en-US"/>
              <a:t>Presentation title</a:t>
            </a:r>
          </a:p>
        </p:txBody>
      </p:sp>
    </p:spTree>
    <p:extLst>
      <p:ext uri="{BB962C8B-B14F-4D97-AF65-F5344CB8AC3E}">
        <p14:creationId xmlns:p14="http://schemas.microsoft.com/office/powerpoint/2010/main" val="352122004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DBEC479-888F-4DDB-E7D9-3E6237726164}"/>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DF23462E-9FE6-BB39-5D6B-88916636DADF}"/>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4" name="Zástupný symbol pro zápatí 3">
            <a:extLst>
              <a:ext uri="{FF2B5EF4-FFF2-40B4-BE49-F238E27FC236}">
                <a16:creationId xmlns:a16="http://schemas.microsoft.com/office/drawing/2014/main" id="{C3AF6498-1FCB-01DF-ABB1-6A7C936EED56}"/>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658C3512-2FE6-B59C-290F-7DC1D1561C0E}"/>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422457074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BB541F74-5B2A-296A-3C4A-989661339C70}"/>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3" name="Zástupný symbol pro zápatí 2">
            <a:extLst>
              <a:ext uri="{FF2B5EF4-FFF2-40B4-BE49-F238E27FC236}">
                <a16:creationId xmlns:a16="http://schemas.microsoft.com/office/drawing/2014/main" id="{4A749CF2-71B4-7290-18E2-9015169656D5}"/>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604F43F7-25B1-FEB8-E45F-AB6AF8001CDD}"/>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409661631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6A602A0-05F3-4F95-B9A9-7AB4F62DEE8B}"/>
              </a:ext>
            </a:extLst>
          </p:cNvPr>
          <p:cNvSpPr>
            <a:spLocks noGrp="1"/>
          </p:cNvSpPr>
          <p:nvPr>
            <p:ph type="title"/>
          </p:nvPr>
        </p:nvSpPr>
        <p:spPr>
          <a:xfrm>
            <a:off x="840226" y="457200"/>
            <a:ext cx="3934285"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A7007F72-C91F-924F-F024-B2E535D8F07E}"/>
              </a:ext>
            </a:extLst>
          </p:cNvPr>
          <p:cNvSpPr>
            <a:spLocks noGrp="1"/>
          </p:cNvSpPr>
          <p:nvPr>
            <p:ph idx="1"/>
          </p:nvPr>
        </p:nvSpPr>
        <p:spPr>
          <a:xfrm>
            <a:off x="5185887" y="987426"/>
            <a:ext cx="617541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D031CD04-18BD-05FA-9E9E-8615F2C48B1A}"/>
              </a:ext>
            </a:extLst>
          </p:cNvPr>
          <p:cNvSpPr>
            <a:spLocks noGrp="1"/>
          </p:cNvSpPr>
          <p:nvPr>
            <p:ph type="body" sz="half" idx="2"/>
          </p:nvPr>
        </p:nvSpPr>
        <p:spPr>
          <a:xfrm>
            <a:off x="840226" y="2057400"/>
            <a:ext cx="393428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C50BEB93-BC04-F218-2BA5-DB3B6C80DD79}"/>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6" name="Zástupný symbol pro zápatí 5">
            <a:extLst>
              <a:ext uri="{FF2B5EF4-FFF2-40B4-BE49-F238E27FC236}">
                <a16:creationId xmlns:a16="http://schemas.microsoft.com/office/drawing/2014/main" id="{C76187BA-8223-D363-3802-E6B394BB24F7}"/>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DC7B57C-D425-E15F-8989-808F1833B31F}"/>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129126085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9C97CD5-EC68-46C5-387E-6BC6E644E61A}"/>
              </a:ext>
            </a:extLst>
          </p:cNvPr>
          <p:cNvSpPr>
            <a:spLocks noGrp="1"/>
          </p:cNvSpPr>
          <p:nvPr>
            <p:ph type="title"/>
          </p:nvPr>
        </p:nvSpPr>
        <p:spPr>
          <a:xfrm>
            <a:off x="840226" y="457200"/>
            <a:ext cx="3934285"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D5A865E0-EE18-2D86-CC56-1138E9ABDEF7}"/>
              </a:ext>
            </a:extLst>
          </p:cNvPr>
          <p:cNvSpPr>
            <a:spLocks noGrp="1"/>
          </p:cNvSpPr>
          <p:nvPr>
            <p:ph type="pic" idx="1"/>
          </p:nvPr>
        </p:nvSpPr>
        <p:spPr>
          <a:xfrm>
            <a:off x="5185887" y="987426"/>
            <a:ext cx="617541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9984C266-110F-19FE-4F7F-38A23FB2641C}"/>
              </a:ext>
            </a:extLst>
          </p:cNvPr>
          <p:cNvSpPr>
            <a:spLocks noGrp="1"/>
          </p:cNvSpPr>
          <p:nvPr>
            <p:ph type="body" sz="half" idx="2"/>
          </p:nvPr>
        </p:nvSpPr>
        <p:spPr>
          <a:xfrm>
            <a:off x="840226" y="2057400"/>
            <a:ext cx="393428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CFE8BFB2-E58F-965E-D067-63595E1E1084}"/>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6" name="Zástupný symbol pro zápatí 5">
            <a:extLst>
              <a:ext uri="{FF2B5EF4-FFF2-40B4-BE49-F238E27FC236}">
                <a16:creationId xmlns:a16="http://schemas.microsoft.com/office/drawing/2014/main" id="{54A92C35-7F5A-FA57-02C7-F67F548986CF}"/>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E64C216A-1985-B048-F3EF-FFFEA7703B4E}"/>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241075740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9BA6296-26A7-07D7-02DE-E43561295BCE}"/>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FD95AD9B-3735-B106-B032-E9D50BA7D088}"/>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863A789D-2154-3F7B-8F66-EFE3EF9C1260}"/>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5" name="Zástupný symbol pro zápatí 4">
            <a:extLst>
              <a:ext uri="{FF2B5EF4-FFF2-40B4-BE49-F238E27FC236}">
                <a16:creationId xmlns:a16="http://schemas.microsoft.com/office/drawing/2014/main" id="{90E20170-78BF-A309-19AE-1A27EDF7DB99}"/>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62EB9E74-EBB9-C617-8D47-70BFF9771A8A}"/>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371608078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F5B6D373-12D3-0E88-14AE-B95584123B20}"/>
              </a:ext>
            </a:extLst>
          </p:cNvPr>
          <p:cNvSpPr>
            <a:spLocks noGrp="1"/>
          </p:cNvSpPr>
          <p:nvPr>
            <p:ph type="title" orient="vert"/>
          </p:nvPr>
        </p:nvSpPr>
        <p:spPr>
          <a:xfrm>
            <a:off x="8729444" y="365125"/>
            <a:ext cx="2630269"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EF617550-ADA7-3301-DF1B-7B58255E707A}"/>
              </a:ext>
            </a:extLst>
          </p:cNvPr>
          <p:cNvSpPr>
            <a:spLocks noGrp="1"/>
          </p:cNvSpPr>
          <p:nvPr>
            <p:ph type="body" orient="vert" idx="1"/>
          </p:nvPr>
        </p:nvSpPr>
        <p:spPr>
          <a:xfrm>
            <a:off x="838637" y="365125"/>
            <a:ext cx="7738328"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FE8057AB-4C07-ACF8-33E0-41FD3D0EDCE4}"/>
              </a:ext>
            </a:extLst>
          </p:cNvPr>
          <p:cNvSpPr>
            <a:spLocks noGrp="1"/>
          </p:cNvSpPr>
          <p:nvPr>
            <p:ph type="dt" sz="half" idx="10"/>
          </p:nvPr>
        </p:nvSpPr>
        <p:spPr/>
        <p:txBody>
          <a:bodyPr/>
          <a:lstStyle/>
          <a:p>
            <a:fld id="{6A4133DC-760D-4245-8DBD-ED4764E25B0B}" type="datetimeFigureOut">
              <a:rPr lang="cs-CZ" smtClean="0"/>
              <a:t>25.11.2024</a:t>
            </a:fld>
            <a:endParaRPr lang="cs-CZ"/>
          </a:p>
        </p:txBody>
      </p:sp>
      <p:sp>
        <p:nvSpPr>
          <p:cNvPr id="5" name="Zástupný symbol pro zápatí 4">
            <a:extLst>
              <a:ext uri="{FF2B5EF4-FFF2-40B4-BE49-F238E27FC236}">
                <a16:creationId xmlns:a16="http://schemas.microsoft.com/office/drawing/2014/main" id="{C171F15F-6357-6ED4-DCC9-650F9DE5EBCB}"/>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B8DD0649-9440-88D6-4BDE-5731860A5F6D}"/>
              </a:ext>
            </a:extLst>
          </p:cNvPr>
          <p:cNvSpPr>
            <a:spLocks noGrp="1"/>
          </p:cNvSpPr>
          <p:nvPr>
            <p:ph type="sldNum" sz="quarter" idx="12"/>
          </p:nvPr>
        </p:nvSpPr>
        <p:spPr/>
        <p:txBody>
          <a:bodyPr/>
          <a:lstStyle/>
          <a:p>
            <a:fld id="{5FA32057-4D4A-458C-BA2C-6746D103C3A9}" type="slidenum">
              <a:rPr lang="cs-CZ" smtClean="0"/>
              <a:t>‹#›</a:t>
            </a:fld>
            <a:endParaRPr lang="cs-CZ"/>
          </a:p>
        </p:txBody>
      </p:sp>
    </p:spTree>
    <p:extLst>
      <p:ext uri="{BB962C8B-B14F-4D97-AF65-F5344CB8AC3E}">
        <p14:creationId xmlns:p14="http://schemas.microsoft.com/office/powerpoint/2010/main" val="41717462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s slide - left side">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20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593188" y="2526765"/>
            <a:ext cx="5292000" cy="1800000"/>
          </a:xfrm>
        </p:spPr>
        <p:txBody>
          <a:bodyPr lIns="0" tIns="46800" rIns="90000" bIns="46800"/>
          <a:lstStyle>
            <a:lvl1pPr marL="0" indent="0">
              <a:buNone/>
              <a:defRPr lang="en-US" sz="2800" dirty="0" smtClean="0">
                <a:latin typeface="Georgia" panose="02040502050405020303" pitchFamily="18" charset="0"/>
              </a:defRPr>
            </a:lvl1pPr>
          </a:lstStyle>
          <a:p>
            <a:pPr marL="356616" lvl="0" indent="-356616">
              <a:spcBef>
                <a:spcPts val="0"/>
              </a:spcBef>
            </a:pPr>
            <a:r>
              <a:rPr lang="en-US"/>
              <a:t>Click to 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593188" y="4632765"/>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chemeClr val="tx2"/>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593188" y="4971442"/>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chemeClr val="bg1"/>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Job Title</a:t>
            </a:r>
          </a:p>
        </p:txBody>
      </p:sp>
      <p:sp>
        <p:nvSpPr>
          <p:cNvPr id="3" name="Footer Placeholder 2"/>
          <p:cNvSpPr>
            <a:spLocks noGrp="1"/>
          </p:cNvSpPr>
          <p:nvPr>
            <p:ph type="ftr" sz="quarter" idx="13"/>
          </p:nvPr>
        </p:nvSpPr>
        <p:spPr/>
        <p:txBody>
          <a:bodyPr/>
          <a:lstStyle/>
          <a:p>
            <a:r>
              <a:rPr lang="en-US"/>
              <a:t>Presentation title</a:t>
            </a:r>
          </a:p>
        </p:txBody>
      </p:sp>
    </p:spTree>
    <p:extLst>
      <p:ext uri="{BB962C8B-B14F-4D97-AF65-F5344CB8AC3E}">
        <p14:creationId xmlns:p14="http://schemas.microsoft.com/office/powerpoint/2010/main" val="23222848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a:t>Video</a:t>
            </a:r>
          </a:p>
        </p:txBody>
      </p:sp>
      <p:sp>
        <p:nvSpPr>
          <p:cNvPr id="6" name="Footer Placeholder 5"/>
          <p:cNvSpPr>
            <a:spLocks noGrp="1"/>
          </p:cNvSpPr>
          <p:nvPr>
            <p:ph type="ftr" sz="quarter" idx="11"/>
          </p:nvPr>
        </p:nvSpPr>
        <p:spPr/>
        <p:txBody>
          <a:bodyPr/>
          <a:lstStyle/>
          <a:p>
            <a:r>
              <a:rPr lang="en-US"/>
              <a:t>Presentation title</a:t>
            </a:r>
          </a:p>
        </p:txBody>
      </p:sp>
    </p:spTree>
    <p:extLst>
      <p:ext uri="{BB962C8B-B14F-4D97-AF65-F5344CB8AC3E}">
        <p14:creationId xmlns:p14="http://schemas.microsoft.com/office/powerpoint/2010/main" val="35730404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Slide with pictur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r>
              <a:rPr lang="en-US"/>
              <a:t>Click icon to add picture</a:t>
            </a:r>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590550" y="2578743"/>
            <a:ext cx="4537959" cy="1055708"/>
          </a:xfrm>
        </p:spPr>
        <p:txBody>
          <a:bodyPr/>
          <a:lstStyle>
            <a:lvl1pPr marL="0" indent="0">
              <a:buNone/>
              <a:defRPr sz="3000"/>
            </a:lvl1pPr>
          </a:lstStyle>
          <a:p>
            <a:pPr lvl="0"/>
            <a:r>
              <a:rPr lang="en-IN"/>
              <a:t>Chapter Title</a:t>
            </a:r>
          </a:p>
          <a:p>
            <a:pPr lvl="0"/>
            <a:r>
              <a:rPr lang="en-IN"/>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590550" y="3840384"/>
            <a:ext cx="4537959" cy="1055708"/>
          </a:xfrm>
        </p:spPr>
        <p:txBody>
          <a:bodyPr/>
          <a:lstStyle>
            <a:lvl1pPr marL="0" indent="0">
              <a:buNone/>
              <a:defRPr sz="1600"/>
            </a:lvl1pPr>
          </a:lstStyle>
          <a:p>
            <a:pPr lvl="0"/>
            <a:r>
              <a:rPr lang="en-IN"/>
              <a:t>text</a:t>
            </a:r>
          </a:p>
        </p:txBody>
      </p:sp>
      <p:sp>
        <p:nvSpPr>
          <p:cNvPr id="6" name="Footer Placeholder 5"/>
          <p:cNvSpPr>
            <a:spLocks noGrp="1"/>
          </p:cNvSpPr>
          <p:nvPr>
            <p:ph type="ftr" sz="quarter" idx="13"/>
          </p:nvPr>
        </p:nvSpPr>
        <p:spPr/>
        <p:txBody>
          <a:bodyPr/>
          <a:lstStyle/>
          <a:p>
            <a:r>
              <a:rPr lang="en-US"/>
              <a:t>Presentation title</a:t>
            </a:r>
          </a:p>
        </p:txBody>
      </p:sp>
    </p:spTree>
    <p:extLst>
      <p:ext uri="{BB962C8B-B14F-4D97-AF65-F5344CB8AC3E}">
        <p14:creationId xmlns:p14="http://schemas.microsoft.com/office/powerpoint/2010/main" val="15805246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 Chapter slide">
    <p:spTree>
      <p:nvGrpSpPr>
        <p:cNvPr id="1" name=""/>
        <p:cNvGrpSpPr/>
        <p:nvPr/>
      </p:nvGrpSpPr>
      <p:grpSpPr>
        <a:xfrm>
          <a:off x="0" y="0"/>
          <a:ext cx="0" cy="0"/>
          <a:chOff x="0" y="0"/>
          <a:chExt cx="0" cy="0"/>
        </a:xfrm>
      </p:grpSpPr>
      <p:sp>
        <p:nvSpPr>
          <p:cNvPr id="5" name="Freeform 6"/>
          <p:cNvSpPr>
            <a:spLocks/>
          </p:cNvSpPr>
          <p:nvPr userDrawn="1"/>
        </p:nvSpPr>
        <p:spPr bwMode="gray">
          <a:xfrm>
            <a:off x="0" y="0"/>
            <a:ext cx="6099175"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7" name="Text Placeholder 6"/>
          <p:cNvSpPr>
            <a:spLocks noGrp="1"/>
          </p:cNvSpPr>
          <p:nvPr>
            <p:ph type="body" sz="quarter" idx="13"/>
          </p:nvPr>
        </p:nvSpPr>
        <p:spPr>
          <a:xfrm>
            <a:off x="590550" y="908050"/>
            <a:ext cx="4787900" cy="1536700"/>
          </a:xfrm>
        </p:spPr>
        <p:txBody>
          <a:bodyPr/>
          <a:lstStyle>
            <a:lvl1pPr marL="0" indent="0">
              <a:buNone/>
              <a:defRPr sz="3000">
                <a:solidFill>
                  <a:schemeClr val="bg2"/>
                </a:solidFill>
              </a:defRPr>
            </a:lvl1pPr>
          </a:lstStyle>
          <a:p>
            <a:pPr lvl="0"/>
            <a:r>
              <a:rPr lang="en-US"/>
              <a:t>Click to edit Master text styles</a:t>
            </a:r>
          </a:p>
        </p:txBody>
      </p:sp>
      <p:sp>
        <p:nvSpPr>
          <p:cNvPr id="8" name="Footer Placeholder 7"/>
          <p:cNvSpPr>
            <a:spLocks noGrp="1"/>
          </p:cNvSpPr>
          <p:nvPr>
            <p:ph type="ftr" sz="quarter" idx="14"/>
          </p:nvPr>
        </p:nvSpPr>
        <p:spPr/>
        <p:txBody>
          <a:bodyPr/>
          <a:lstStyle/>
          <a:p>
            <a:r>
              <a:rPr lang="en-US"/>
              <a:t>Presentation title</a:t>
            </a:r>
          </a:p>
        </p:txBody>
      </p:sp>
    </p:spTree>
    <p:extLst>
      <p:ext uri="{BB962C8B-B14F-4D97-AF65-F5344CB8AC3E}">
        <p14:creationId xmlns:p14="http://schemas.microsoft.com/office/powerpoint/2010/main" val="4052905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 Chapter slide - tranparency">
    <p:spTree>
      <p:nvGrpSpPr>
        <p:cNvPr id="1" name=""/>
        <p:cNvGrpSpPr/>
        <p:nvPr/>
      </p:nvGrpSpPr>
      <p:grpSpPr>
        <a:xfrm>
          <a:off x="0" y="0"/>
          <a:ext cx="0" cy="0"/>
          <a:chOff x="0" y="0"/>
          <a:chExt cx="0" cy="0"/>
        </a:xfrm>
      </p:grpSpPr>
      <p:sp>
        <p:nvSpPr>
          <p:cNvPr id="8" name="Freeform 6"/>
          <p:cNvSpPr>
            <a:spLocks/>
          </p:cNvSpPr>
          <p:nvPr userDrawn="1"/>
        </p:nvSpPr>
        <p:spPr bwMode="gray">
          <a:xfrm>
            <a:off x="-1" y="0"/>
            <a:ext cx="6099176"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chemeClr val="tx2">
              <a:alpha val="90000"/>
            </a:schemeClr>
          </a:solidFill>
          <a:ln w="9525">
            <a:noFill/>
            <a:round/>
            <a:headEnd/>
            <a:tailEnd/>
          </a:ln>
          <a:effectLst/>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7" name="Text Placeholder 6"/>
          <p:cNvSpPr>
            <a:spLocks noGrp="1"/>
          </p:cNvSpPr>
          <p:nvPr>
            <p:ph type="body" sz="quarter" idx="13"/>
          </p:nvPr>
        </p:nvSpPr>
        <p:spPr>
          <a:xfrm>
            <a:off x="590550" y="908050"/>
            <a:ext cx="4787900" cy="1536700"/>
          </a:xfrm>
        </p:spPr>
        <p:txBody>
          <a:bodyPr/>
          <a:lstStyle>
            <a:lvl1pPr marL="0" indent="0">
              <a:buNone/>
              <a:defRPr sz="3000">
                <a:solidFill>
                  <a:schemeClr val="bg2"/>
                </a:solidFill>
              </a:defRPr>
            </a:lvl1pPr>
          </a:lstStyle>
          <a:p>
            <a:pPr lvl="0"/>
            <a:r>
              <a:rPr lang="en-US"/>
              <a:t>Click to edit Master text styles</a:t>
            </a:r>
          </a:p>
        </p:txBody>
      </p:sp>
      <p:sp>
        <p:nvSpPr>
          <p:cNvPr id="6" name="Footer Placeholder 5"/>
          <p:cNvSpPr>
            <a:spLocks noGrp="1"/>
          </p:cNvSpPr>
          <p:nvPr>
            <p:ph type="ftr" sz="quarter" idx="14"/>
          </p:nvPr>
        </p:nvSpPr>
        <p:spPr/>
        <p:txBody>
          <a:bodyPr/>
          <a:lstStyle/>
          <a:p>
            <a:r>
              <a:rPr lang="en-US"/>
              <a:t>Presentation title</a:t>
            </a:r>
          </a:p>
        </p:txBody>
      </p:sp>
    </p:spTree>
    <p:extLst>
      <p:ext uri="{BB962C8B-B14F-4D97-AF65-F5344CB8AC3E}">
        <p14:creationId xmlns:p14="http://schemas.microsoft.com/office/powerpoint/2010/main" val="289645800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slide no pictur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rgbClr val="FFFFFF"/>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9" name="Footer Placeholder 8"/>
          <p:cNvSpPr>
            <a:spLocks noGrp="1"/>
          </p:cNvSpPr>
          <p:nvPr>
            <p:ph type="ftr" sz="quarter" idx="11"/>
          </p:nvPr>
        </p:nvSpPr>
        <p:spPr/>
        <p:txBody>
          <a:bodyPr/>
          <a:lstStyle/>
          <a:p>
            <a:r>
              <a:rPr lang="en-US"/>
              <a:t>Presentation title</a:t>
            </a:r>
          </a:p>
        </p:txBody>
      </p:sp>
    </p:spTree>
    <p:extLst>
      <p:ext uri="{BB962C8B-B14F-4D97-AF65-F5344CB8AC3E}">
        <p14:creationId xmlns:p14="http://schemas.microsoft.com/office/powerpoint/2010/main" val="3893704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with pictur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660693-C7C8-1664-F4C5-64EBE633535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590550" y="668641"/>
            <a:ext cx="4199969" cy="3050885"/>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783076" y="1644812"/>
            <a:ext cx="3837718" cy="868533"/>
          </a:xfrm>
        </p:spPr>
        <p:txBody>
          <a:bodyPr/>
          <a:lstStyle>
            <a:lvl1pPr>
              <a:lnSpc>
                <a:spcPct val="100000"/>
              </a:lnSpc>
              <a:spcAft>
                <a:spcPts val="600"/>
              </a:spcAft>
              <a:defRPr sz="3000" b="0">
                <a:solidFill>
                  <a:schemeClr val="tx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771675" y="2982659"/>
            <a:ext cx="3837717" cy="463797"/>
          </a:xfrm>
        </p:spPr>
        <p:txBody>
          <a:bodyPr/>
          <a:lstStyle>
            <a:lvl1pPr marL="0" indent="0" algn="l">
              <a:spcAft>
                <a:spcPts val="1200"/>
              </a:spcAft>
              <a:buNone/>
              <a:defRPr sz="1600">
                <a:solidFill>
                  <a:schemeClr val="tx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14" name="Group 4">
            <a:extLst>
              <a:ext uri="{FF2B5EF4-FFF2-40B4-BE49-F238E27FC236}">
                <a16:creationId xmlns:a16="http://schemas.microsoft.com/office/drawing/2014/main" id="{00778A91-BC42-49E4-8BA6-E9799F7BC95B}"/>
              </a:ext>
            </a:extLst>
          </p:cNvPr>
          <p:cNvGrpSpPr>
            <a:grpSpLocks noChangeAspect="1"/>
          </p:cNvGrpSpPr>
          <p:nvPr userDrawn="1"/>
        </p:nvGrpSpPr>
        <p:grpSpPr bwMode="auto">
          <a:xfrm>
            <a:off x="10364788" y="5233988"/>
            <a:ext cx="1225550" cy="1435100"/>
            <a:chOff x="6529" y="3125"/>
            <a:chExt cx="772" cy="904"/>
          </a:xfrm>
        </p:grpSpPr>
        <p:sp>
          <p:nvSpPr>
            <p:cNvPr id="15" name="Freeform 5">
              <a:extLst>
                <a:ext uri="{FF2B5EF4-FFF2-40B4-BE49-F238E27FC236}">
                  <a16:creationId xmlns:a16="http://schemas.microsoft.com/office/drawing/2014/main" id="{90D69D42-6A3C-48F8-93E6-C7DC9797FEB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 name="Freeform 6">
              <a:extLst>
                <a:ext uri="{FF2B5EF4-FFF2-40B4-BE49-F238E27FC236}">
                  <a16:creationId xmlns:a16="http://schemas.microsoft.com/office/drawing/2014/main" id="{2362EE14-F06B-4A19-A628-F9F7FA97A84D}"/>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815037000"/>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pter slide with number">
    <p:spTree>
      <p:nvGrpSpPr>
        <p:cNvPr id="1" name=""/>
        <p:cNvGrpSpPr/>
        <p:nvPr/>
      </p:nvGrpSpPr>
      <p:grpSpPr>
        <a:xfrm>
          <a:off x="0" y="0"/>
          <a:ext cx="0" cy="0"/>
          <a:chOff x="0" y="0"/>
          <a:chExt cx="0" cy="0"/>
        </a:xfrm>
      </p:grpSpPr>
      <p:sp>
        <p:nvSpPr>
          <p:cNvPr id="8" name="Text Placeholder 7"/>
          <p:cNvSpPr>
            <a:spLocks noGrp="1"/>
          </p:cNvSpPr>
          <p:nvPr>
            <p:ph type="body" sz="quarter" idx="16" hasCustomPrompt="1"/>
          </p:nvPr>
        </p:nvSpPr>
        <p:spPr>
          <a:xfrm>
            <a:off x="590550" y="-863760"/>
            <a:ext cx="4392000" cy="4917600"/>
          </a:xfrm>
        </p:spPr>
        <p:txBody>
          <a:bodyPr/>
          <a:lstStyle>
            <a:lvl1pPr marL="0" indent="0">
              <a:buNone/>
              <a:defRPr lang="en-US" sz="55000" b="1" kern="1200" dirty="0" smtClean="0">
                <a:solidFill>
                  <a:srgbClr val="747480">
                    <a:alpha val="50000"/>
                  </a:srgbClr>
                </a:solidFill>
                <a:latin typeface="Arial" panose="020B0604020202020204" pitchFamily="34" charset="0"/>
                <a:ea typeface="+mn-ea"/>
                <a:cs typeface="+mn-cs"/>
              </a:defRPr>
            </a:lvl1pPr>
          </a:lstStyle>
          <a:p>
            <a:pPr marL="0" marR="0" lvl="0" indent="0" algn="l" defTabSz="755512" rtl="0" eaLnBrk="1" fontAlgn="auto" latinLnBrk="0" hangingPunct="1">
              <a:lnSpc>
                <a:spcPct val="100000"/>
              </a:lnSpc>
              <a:spcBef>
                <a:spcPts val="0"/>
              </a:spcBef>
              <a:spcAft>
                <a:spcPts val="150"/>
              </a:spcAft>
              <a:buClrTx/>
              <a:buSzTx/>
              <a:buFont typeface="Arial" panose="020B0604020202020204" pitchFamily="34" charset="0"/>
              <a:buNone/>
              <a:tabLst/>
            </a:pPr>
            <a:r>
              <a:rPr lang="en-US"/>
              <a:t>#</a:t>
            </a:r>
          </a:p>
        </p:txBody>
      </p:sp>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rgbClr val="FFFFFF"/>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7"/>
          </p:nvPr>
        </p:nvSpPr>
        <p:spPr/>
        <p:txBody>
          <a:bodyPr/>
          <a:lstStyle/>
          <a:p>
            <a:r>
              <a:rPr lang="en-US"/>
              <a:t>Presentation title</a:t>
            </a:r>
          </a:p>
        </p:txBody>
      </p:sp>
    </p:spTree>
    <p:extLst>
      <p:ext uri="{BB962C8B-B14F-4D97-AF65-F5344CB8AC3E}">
        <p14:creationId xmlns:p14="http://schemas.microsoft.com/office/powerpoint/2010/main" val="27167858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sclaimer CZ">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ltGray">
          <a:xfrm>
            <a:off x="9553" y="0"/>
            <a:ext cx="12192005" cy="6858000"/>
          </a:xfrm>
          <a:prstGeom prst="rect">
            <a:avLst/>
          </a:prstGeom>
        </p:spPr>
      </p:pic>
      <p:sp>
        <p:nvSpPr>
          <p:cNvPr id="5" name="TextBox 4">
            <a:extLst>
              <a:ext uri="{FF2B5EF4-FFF2-40B4-BE49-F238E27FC236}">
                <a16:creationId xmlns:a16="http://schemas.microsoft.com/office/drawing/2014/main" id="{54FF1959-FB3E-4D6E-8DA4-A0365BB2751F}"/>
              </a:ext>
            </a:extLst>
          </p:cNvPr>
          <p:cNvSpPr txBox="1">
            <a:spLocks/>
          </p:cNvSpPr>
          <p:nvPr userDrawn="1"/>
        </p:nvSpPr>
        <p:spPr>
          <a:xfrm>
            <a:off x="590550" y="908050"/>
            <a:ext cx="3564261" cy="3006977"/>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Smyslem EY je přispívat k tomu, aby svět fungoval lépe. Proto pomáháme klientům, našim zaměstnancům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širšímu společenství vytvářet dlouhodobé hodnoty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a posilovat důvěru v kapitálové trhy.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Týmy odborníků EY, vybavené nejmodernějšími technologiemi, působí ve více než 150 zemích celého světa – provádějí audity a poskytují klientům širokou poradenskou podporu, která jim umožňuje růst, transformovat se a efektivně fungovat.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Naši auditoři, konzultanti, právní a daňoví poradci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odborníci na strategické a transakční poradenství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si kladou ty správné otázky a dokážou najít ty správné odpovědi na složité problémy dnešního světa.</a:t>
            </a:r>
          </a:p>
        </p:txBody>
      </p:sp>
      <p:sp>
        <p:nvSpPr>
          <p:cNvPr id="7" name="TextBox 6">
            <a:extLst>
              <a:ext uri="{FF2B5EF4-FFF2-40B4-BE49-F238E27FC236}">
                <a16:creationId xmlns:a16="http://schemas.microsoft.com/office/drawing/2014/main" id="{E6902003-B9BB-47C4-97AD-E7B6C2C9C928}"/>
              </a:ext>
            </a:extLst>
          </p:cNvPr>
          <p:cNvSpPr txBox="1">
            <a:spLocks/>
          </p:cNvSpPr>
          <p:nvPr userDrawn="1"/>
        </p:nvSpPr>
        <p:spPr>
          <a:xfrm>
            <a:off x="8297990" y="908050"/>
            <a:ext cx="3309810" cy="2786404"/>
          </a:xfrm>
          <a:prstGeom prst="rect">
            <a:avLst/>
          </a:prstGeom>
          <a:noFill/>
        </p:spPr>
        <p:txBody>
          <a:bodyPr wrap="square" lIns="0" tIns="36576" rIns="0" bIns="0" rtlCol="0" anchor="t">
            <a:spAutoFit/>
          </a:bodyPr>
          <a:lstStyle/>
          <a:p>
            <a:pPr lvl="0">
              <a:buClr>
                <a:srgbClr val="FFD200"/>
              </a:buClr>
              <a:buSzPct val="70000"/>
              <a:defRPr/>
            </a:pPr>
            <a:r>
              <a:rPr lang="cs-CZ" sz="800" kern="0" noProof="0">
                <a:solidFill>
                  <a:srgbClr val="FFFFFF"/>
                </a:solidFill>
                <a:latin typeface="Arial" panose="020B0604020202020204" pitchFamily="34" charset="0"/>
                <a:cs typeface="Arial" panose="020B0604020202020204" pitchFamily="34" charset="0"/>
              </a:rPr>
              <a:t>Název EY zahrnuje celosvětovou organizaci a může zahrnovat jednu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či více členských firem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z nichž každá je samostatnou právnickou osobou.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je britská společnost s ručením omezeným garancí, která neposkytuje služby klientům. Informace o tom, jak EY shromažďuje a používá osobní údaje, a o právech fyzických osob stanovených právními předpisy o ochraně osobních údajů jsou k dispozici na ey.com/</a:t>
            </a:r>
            <a:r>
              <a:rPr lang="en-US" sz="800" kern="0" noProof="0">
                <a:solidFill>
                  <a:srgbClr val="FFFFFF"/>
                </a:solidFill>
                <a:latin typeface="Arial" panose="020B0604020202020204" pitchFamily="34" charset="0"/>
                <a:cs typeface="Arial" panose="020B0604020202020204" pitchFamily="34" charset="0"/>
              </a:rPr>
              <a:t>privacy</a:t>
            </a:r>
            <a:r>
              <a:rPr lang="cs-CZ" sz="800" kern="0" noProof="0">
                <a:solidFill>
                  <a:srgbClr val="FFFFFF"/>
                </a:solidFill>
                <a:latin typeface="Arial" panose="020B0604020202020204" pitchFamily="34" charset="0"/>
                <a:cs typeface="Arial" panose="020B0604020202020204" pitchFamily="34" charset="0"/>
              </a:rPr>
              <a:t>. Členské firmy EY neposkytují právní služby v zemích, kde to zákon neumožňuje. Podrobnější informace o naší organizaci najdete na našich webových stránkách ey.com. </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4</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Všechna práva vyhrazena. </a:t>
            </a:r>
          </a:p>
          <a:p>
            <a:pPr marL="0" marR="0" lvl="0" indent="0" algn="l" defTabSz="914400" rtl="0" eaLnBrk="1" fontAlgn="base" latinLnBrk="0" hangingPunct="1">
              <a:lnSpc>
                <a:spcPct val="100000"/>
              </a:lnSpc>
              <a:spcBef>
                <a:spcPct val="0"/>
              </a:spcBef>
              <a:spcAft>
                <a:spcPts val="1013"/>
              </a:spcAft>
              <a:buClrTx/>
              <a:buSzTx/>
              <a:buFontTx/>
              <a:buNone/>
              <a:tabLst/>
              <a:defRPr/>
            </a:pPr>
            <a:r>
              <a:rPr lang="cs-CZ" sz="800" kern="0" noProof="0">
                <a:solidFill>
                  <a:srgbClr val="FFFFFF"/>
                </a:solidFill>
                <a:latin typeface="Arial" panose="020B0604020202020204" pitchFamily="34" charset="0"/>
                <a:cs typeface="Arial" panose="020B0604020202020204" pitchFamily="34" charset="0"/>
              </a:rPr>
              <a:t>Tento materiál má pouze všeobecný informační charakter, na který není možné spoléhat se jako na poskytnutí účetního, daňového ani jiného odborného poradenství. V případě potřeby se prosím obraťte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na svého konkrétního poradce.</a:t>
            </a: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19074391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isclaimer EN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ltGray">
          <a:xfrm>
            <a:off x="9553" y="0"/>
            <a:ext cx="12192005" cy="6858000"/>
          </a:xfrm>
          <a:prstGeom prst="rect">
            <a:avLst/>
          </a:prstGeom>
        </p:spPr>
      </p:pic>
      <p:sp>
        <p:nvSpPr>
          <p:cNvPr id="10" name="TextBox 9">
            <a:extLst>
              <a:ext uri="{FF2B5EF4-FFF2-40B4-BE49-F238E27FC236}">
                <a16:creationId xmlns:a16="http://schemas.microsoft.com/office/drawing/2014/main" id="{0B03E7E9-6F19-49DD-A944-876E8B3F96F9}"/>
              </a:ext>
            </a:extLst>
          </p:cNvPr>
          <p:cNvSpPr txBox="1">
            <a:spLocks/>
          </p:cNvSpPr>
          <p:nvPr userDrawn="1"/>
        </p:nvSpPr>
        <p:spPr>
          <a:xfrm>
            <a:off x="590550" y="908050"/>
            <a:ext cx="3205138" cy="2660728"/>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 exists to build a better working world, helping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to create long-term value for clients, people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society and build trust in the capital markets.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Enabled by data and technology, diverse EY teams in over 150 countries provide trust through assurance and help clients grow, transform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operate.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Working across assurance, consulting, law, strategy, tax and transactions, EY teams ask better questions to find new answers for the complex issues facing our world today.</a:t>
            </a:r>
          </a:p>
        </p:txBody>
      </p:sp>
      <p:sp>
        <p:nvSpPr>
          <p:cNvPr id="11" name="TextBox 10">
            <a:extLst>
              <a:ext uri="{FF2B5EF4-FFF2-40B4-BE49-F238E27FC236}">
                <a16:creationId xmlns:a16="http://schemas.microsoft.com/office/drawing/2014/main" id="{A5FF8C4B-AB95-4CA2-9E06-22F7C24A322E}"/>
              </a:ext>
            </a:extLst>
          </p:cNvPr>
          <p:cNvSpPr txBox="1">
            <a:spLocks/>
          </p:cNvSpPr>
          <p:nvPr userDrawn="1"/>
        </p:nvSpPr>
        <p:spPr>
          <a:xfrm>
            <a:off x="8402662" y="908050"/>
            <a:ext cx="3205138" cy="2411942"/>
          </a:xfrm>
          <a:prstGeom prst="rect">
            <a:avLst/>
          </a:prstGeom>
          <a:noFill/>
        </p:spPr>
        <p:txBody>
          <a:bodyPr wrap="square" lIns="0" tIns="36576" rIns="0" bIns="0" rtlCol="0" anchor="t">
            <a:spAutoFit/>
          </a:bodyPr>
          <a:lstStyle/>
          <a:p>
            <a:pPr lvl="0">
              <a:buClr>
                <a:srgbClr val="FFD200"/>
              </a:buClr>
              <a:buSzPct val="70000"/>
              <a:defRPr/>
            </a:pPr>
            <a:r>
              <a:rPr lang="en-IN" sz="800" kern="0">
                <a:solidFill>
                  <a:srgbClr val="FFFFFF"/>
                </a:solidFill>
                <a:latin typeface="Arial" panose="020B0604020202020204" pitchFamily="34" charset="0"/>
                <a:cs typeface="Arial" panose="020B0604020202020204" pitchFamily="34" charset="0"/>
              </a:rPr>
              <a:t>EY refers to the global organization, and may refer to one or more, </a:t>
            </a:r>
            <a:br>
              <a:rPr lang="cs-CZ" sz="800" kern="0">
                <a:solidFill>
                  <a:srgbClr val="FFFFFF"/>
                </a:solidFill>
                <a:latin typeface="Arial" panose="020B0604020202020204" pitchFamily="34" charset="0"/>
                <a:cs typeface="Arial" panose="020B0604020202020204" pitchFamily="34" charset="0"/>
              </a:rPr>
            </a:br>
            <a:r>
              <a:rPr lang="en-IN" sz="800" kern="0">
                <a:solidFill>
                  <a:srgbClr val="FFFFFF"/>
                </a:solidFill>
                <a:latin typeface="Arial" panose="020B0604020202020204" pitchFamily="34" charset="0"/>
                <a:cs typeface="Arial" panose="020B0604020202020204" pitchFamily="34" charset="0"/>
              </a:rPr>
              <a:t>of the member firms of Ernst &amp; Young Global Limited, each of which is a separate legal entity. Ernst &amp; Young Global Limited, a UK company limited by guarantee, does not provide services to clients. Information about how EY collects and uses personal data and a description of the rights individuals have under data protection legislation are available via ey.com/privacy. EY member firms do not practice law where prohibited by local laws. For more information about our organization, please visit ey.com.</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4</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All Rights Reserved.</a:t>
            </a:r>
            <a:endPar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a:buClr>
                <a:srgbClr val="FFD200"/>
              </a:buClr>
              <a:buSzPct val="70000"/>
              <a:defRPr/>
            </a:pPr>
            <a:r>
              <a:rPr lang="en-US" sz="800" kern="0">
                <a:solidFill>
                  <a:srgbClr val="FFFFFF"/>
                </a:solidFill>
                <a:latin typeface="Arial" panose="020B0604020202020204" pitchFamily="34" charset="0"/>
                <a:cs typeface="Arial" panose="020B0604020202020204" pitchFamily="34" charset="0"/>
              </a:rPr>
              <a:t>This material has been prepared for general informational purposes only and is not intended to be relied upon as accounting, tax or other professional advice. Please refer to your advisors for specific advice.</a:t>
            </a:r>
            <a:endParaRPr lang="cs-CZ" sz="800" kern="0">
              <a:solidFill>
                <a:srgbClr val="FFFFFF"/>
              </a:solidFill>
              <a:latin typeface="Arial" panose="020B0604020202020204" pitchFamily="34" charset="0"/>
              <a:cs typeface="Arial" panose="020B0604020202020204" pitchFamily="34" charset="0"/>
            </a:endParaRP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12822270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n-US"/>
              <a:t>Presentation title</a:t>
            </a:r>
          </a:p>
        </p:txBody>
      </p:sp>
    </p:spTree>
    <p:extLst>
      <p:ext uri="{BB962C8B-B14F-4D97-AF65-F5344CB8AC3E}">
        <p14:creationId xmlns:p14="http://schemas.microsoft.com/office/powerpoint/2010/main" val="169379374"/>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Prázdn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4386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ver slid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8" name="Group 4">
            <a:extLst>
              <a:ext uri="{FF2B5EF4-FFF2-40B4-BE49-F238E27FC236}">
                <a16:creationId xmlns:a16="http://schemas.microsoft.com/office/drawing/2014/main" id="{FCE58100-61A2-4649-8264-6E202B2592B8}"/>
              </a:ext>
            </a:extLst>
          </p:cNvPr>
          <p:cNvGrpSpPr>
            <a:grpSpLocks noChangeAspect="1"/>
          </p:cNvGrpSpPr>
          <p:nvPr userDrawn="1"/>
        </p:nvGrpSpPr>
        <p:grpSpPr bwMode="auto">
          <a:xfrm>
            <a:off x="10364788" y="5233988"/>
            <a:ext cx="1225550" cy="1435100"/>
            <a:chOff x="6529" y="3125"/>
            <a:chExt cx="772" cy="904"/>
          </a:xfrm>
        </p:grpSpPr>
        <p:sp>
          <p:nvSpPr>
            <p:cNvPr id="9" name="Freeform 5">
              <a:extLst>
                <a:ext uri="{FF2B5EF4-FFF2-40B4-BE49-F238E27FC236}">
                  <a16:creationId xmlns:a16="http://schemas.microsoft.com/office/drawing/2014/main" id="{C1CA16BD-20A7-44DE-8410-7802C8DE8190}"/>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0" name="Freeform 6">
              <a:extLst>
                <a:ext uri="{FF2B5EF4-FFF2-40B4-BE49-F238E27FC236}">
                  <a16:creationId xmlns:a16="http://schemas.microsoft.com/office/drawing/2014/main" id="{384052ED-49B4-4341-9CBB-3E53CC4AA56A}"/>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52480370"/>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ver slide with autho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461751" y="5837709"/>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590551" y="5733849"/>
            <a:ext cx="1045073" cy="197581"/>
          </a:xfrm>
          <a:prstGeom prst="rect">
            <a:avLst/>
          </a:prstGeom>
          <a:noFill/>
        </p:spPr>
        <p:txBody>
          <a:bodyPr wrap="square" lIns="0" tIns="0" rIns="0" bIns="0" rtlCol="0" anchor="ctr" anchorCtr="0">
            <a:noAutofit/>
          </a:bodyPr>
          <a:lstStyle/>
          <a:p>
            <a:r>
              <a:rPr lang="en-GB" sz="1200">
                <a:solidFill>
                  <a:srgbClr val="828290"/>
                </a:solidFill>
                <a:latin typeface="Arial" panose="020B0604020202020204" pitchFamily="34"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461751" y="6147838"/>
            <a:ext cx="3089275" cy="180000"/>
          </a:xfrm>
        </p:spPr>
        <p:txBody>
          <a:bodyPr/>
          <a:lstStyle>
            <a:lvl1pPr marL="0" indent="0">
              <a:buNone/>
              <a:defRPr sz="1200">
                <a:solidFill>
                  <a:schemeClr val="bg1"/>
                </a:solidFill>
              </a:defRPr>
            </a:lvl1pPr>
          </a:lstStyle>
          <a:p>
            <a:pPr lvl="0"/>
            <a:r>
              <a:rPr lang="en-US"/>
              <a:t>Name Surname</a:t>
            </a:r>
            <a:endParaRPr lang="en-GB"/>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461751" y="6345456"/>
            <a:ext cx="3089275" cy="180000"/>
          </a:xfrm>
        </p:spPr>
        <p:txBody>
          <a:bodyPr/>
          <a:lstStyle>
            <a:lvl1pPr marL="0" indent="0">
              <a:buNone/>
              <a:defRPr sz="1200">
                <a:solidFill>
                  <a:schemeClr val="bg1"/>
                </a:solidFill>
              </a:defRPr>
            </a:lvl1pPr>
          </a:lstStyle>
          <a:p>
            <a:pPr lvl="0"/>
            <a:r>
              <a:rPr lang="en-US"/>
              <a:t>Job Title</a:t>
            </a:r>
            <a:endParaRPr lang="en-GB"/>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590550" y="6043291"/>
            <a:ext cx="576000" cy="576000"/>
          </a:xfrm>
          <a:prstGeom prst="ellipse">
            <a:avLst/>
          </a:prstGeom>
        </p:spPr>
        <p:txBody>
          <a:bodyPr anchor="ctr"/>
          <a:lstStyle>
            <a:lvl1pPr marL="0" indent="0" algn="ctr">
              <a:buNone/>
              <a:defRPr sz="900">
                <a:solidFill>
                  <a:schemeClr val="bg1"/>
                </a:solidFill>
              </a:defRPr>
            </a:lvl1pPr>
          </a:lstStyle>
          <a:p>
            <a:endParaRPr lang="en-GB"/>
          </a:p>
        </p:txBody>
      </p:sp>
      <p:grpSp>
        <p:nvGrpSpPr>
          <p:cNvPr id="15" name="Group 4">
            <a:extLst>
              <a:ext uri="{FF2B5EF4-FFF2-40B4-BE49-F238E27FC236}">
                <a16:creationId xmlns:a16="http://schemas.microsoft.com/office/drawing/2014/main" id="{4E2428D4-8B10-4D25-AA15-B6FD1E835708}"/>
              </a:ext>
            </a:extLst>
          </p:cNvPr>
          <p:cNvGrpSpPr>
            <a:grpSpLocks noChangeAspect="1"/>
          </p:cNvGrpSpPr>
          <p:nvPr userDrawn="1"/>
        </p:nvGrpSpPr>
        <p:grpSpPr bwMode="auto">
          <a:xfrm>
            <a:off x="10364788" y="4730750"/>
            <a:ext cx="1225550" cy="1435100"/>
            <a:chOff x="6529" y="3125"/>
            <a:chExt cx="772" cy="904"/>
          </a:xfrm>
        </p:grpSpPr>
        <p:sp>
          <p:nvSpPr>
            <p:cNvPr id="17" name="Freeform 5">
              <a:extLst>
                <a:ext uri="{FF2B5EF4-FFF2-40B4-BE49-F238E27FC236}">
                  <a16:creationId xmlns:a16="http://schemas.microsoft.com/office/drawing/2014/main" id="{0C23FFAF-4436-4E90-B66E-85A130D7BBC2}"/>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8" name="Freeform 6">
              <a:extLst>
                <a:ext uri="{FF2B5EF4-FFF2-40B4-BE49-F238E27FC236}">
                  <a16:creationId xmlns:a16="http://schemas.microsoft.com/office/drawing/2014/main" id="{A049C877-1078-44C2-B542-3797F5E0DBE8}"/>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31100437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Cover slide with picture">
    <p:spTree>
      <p:nvGrpSpPr>
        <p:cNvPr id="1" name=""/>
        <p:cNvGrpSpPr/>
        <p:nvPr/>
      </p:nvGrpSpPr>
      <p:grpSpPr>
        <a:xfrm>
          <a:off x="0" y="0"/>
          <a:ext cx="0" cy="0"/>
          <a:chOff x="0" y="0"/>
          <a:chExt cx="0" cy="0"/>
        </a:xfrm>
      </p:grpSpPr>
      <p:pic>
        <p:nvPicPr>
          <p:cNvPr id="6" name="Picture 5" descr="A group of people working on a project&#10;&#10;Description automatically generated">
            <a:extLst>
              <a:ext uri="{FF2B5EF4-FFF2-40B4-BE49-F238E27FC236}">
                <a16:creationId xmlns:a16="http://schemas.microsoft.com/office/drawing/2014/main" id="{DC9A5AF9-4F94-9C54-A22F-97E99C18D68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8350" cy="6858001"/>
          </a:xfrm>
          <a:prstGeom prst="rect">
            <a:avLst/>
          </a:prstGeom>
        </p:spPr>
      </p:pic>
      <p:grpSp>
        <p:nvGrpSpPr>
          <p:cNvPr id="7" name="Group 4">
            <a:extLst>
              <a:ext uri="{FF2B5EF4-FFF2-40B4-BE49-F238E27FC236}">
                <a16:creationId xmlns:a16="http://schemas.microsoft.com/office/drawing/2014/main" id="{73BED47C-B6BE-1234-EE4B-C1D664692813}"/>
              </a:ext>
            </a:extLst>
          </p:cNvPr>
          <p:cNvGrpSpPr>
            <a:grpSpLocks noChangeAspect="1"/>
          </p:cNvGrpSpPr>
          <p:nvPr userDrawn="1"/>
        </p:nvGrpSpPr>
        <p:grpSpPr bwMode="auto">
          <a:xfrm>
            <a:off x="10364788" y="5233988"/>
            <a:ext cx="1225550" cy="1435100"/>
            <a:chOff x="6529" y="3125"/>
            <a:chExt cx="772" cy="904"/>
          </a:xfrm>
        </p:grpSpPr>
        <p:sp>
          <p:nvSpPr>
            <p:cNvPr id="8" name="Freeform 5">
              <a:extLst>
                <a:ext uri="{FF2B5EF4-FFF2-40B4-BE49-F238E27FC236}">
                  <a16:creationId xmlns:a16="http://schemas.microsoft.com/office/drawing/2014/main" id="{8C057664-45FB-7279-4374-D1B9E36AD489}"/>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14" name="Freeform 6">
              <a:extLst>
                <a:ext uri="{FF2B5EF4-FFF2-40B4-BE49-F238E27FC236}">
                  <a16:creationId xmlns:a16="http://schemas.microsoft.com/office/drawing/2014/main" id="{6086BA3D-4D50-7AAF-FD37-C100398FA20B}"/>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grpSp>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9" name="TextBox 8"/>
          <p:cNvSpPr txBox="1"/>
          <p:nvPr userDrawn="1"/>
        </p:nvSpPr>
        <p:spPr>
          <a:xfrm>
            <a:off x="-2793856" y="0"/>
            <a:ext cx="2603356" cy="1438649"/>
          </a:xfrm>
          <a:prstGeom prst="rect">
            <a:avLst/>
          </a:prstGeom>
          <a:solidFill>
            <a:schemeClr val="tx2"/>
          </a:solidFill>
        </p:spPr>
        <p:txBody>
          <a:bodyPr wrap="square" lIns="72000" tIns="72000" rIns="72000" bIns="36000" rtlCol="0">
            <a:spAutoFit/>
          </a:bodyPr>
          <a:lstStyle/>
          <a:p>
            <a:pPr>
              <a:lnSpc>
                <a:spcPct val="85000"/>
              </a:lnSpc>
              <a:spcAft>
                <a:spcPts val="600"/>
              </a:spcAft>
              <a:buClr>
                <a:schemeClr val="accent2"/>
              </a:buClr>
              <a:buSzPct val="70000"/>
            </a:pPr>
            <a:r>
              <a:rPr lang="en-US" sz="1200" b="1" noProof="0">
                <a:solidFill>
                  <a:schemeClr val="bg1"/>
                </a:solidFill>
                <a:latin typeface="Arial" panose="020B0604020202020204" pitchFamily="34" charset="0"/>
              </a:rPr>
              <a:t>DARK THEME X LIGHT THEME</a:t>
            </a:r>
          </a:p>
          <a:p>
            <a:pPr>
              <a:lnSpc>
                <a:spcPct val="85000"/>
              </a:lnSpc>
              <a:spcAft>
                <a:spcPts val="600"/>
              </a:spcAft>
              <a:buClr>
                <a:schemeClr val="accent2"/>
              </a:buClr>
              <a:buSzPct val="70000"/>
            </a:pPr>
            <a:r>
              <a:rPr lang="en-US" sz="1200" noProof="0">
                <a:solidFill>
                  <a:schemeClr val="bg1"/>
                </a:solidFill>
                <a:latin typeface="Arial" panose="020B0604020202020204" pitchFamily="34" charset="0"/>
              </a:rPr>
              <a:t>With one click you can change color theme of the presentation (colors for the background, graphics, text, highlights and other elements).</a:t>
            </a:r>
          </a:p>
          <a:p>
            <a:pPr>
              <a:lnSpc>
                <a:spcPct val="85000"/>
              </a:lnSpc>
              <a:spcAft>
                <a:spcPts val="600"/>
              </a:spcAft>
              <a:buClr>
                <a:schemeClr val="accent2"/>
              </a:buClr>
              <a:buSzPct val="70000"/>
            </a:pPr>
            <a:r>
              <a:rPr lang="en-US" sz="1200" noProof="0">
                <a:solidFill>
                  <a:schemeClr val="bg1"/>
                </a:solidFill>
                <a:latin typeface="Arial" panose="020B0604020202020204" pitchFamily="34" charset="0"/>
              </a:rPr>
              <a:t>Ribbon „EY Templates“ </a:t>
            </a:r>
            <a:r>
              <a:rPr lang="en-US" sz="1200" noProof="0">
                <a:solidFill>
                  <a:schemeClr val="bg1"/>
                </a:solidFill>
                <a:latin typeface="Arial" panose="020B0604020202020204" pitchFamily="34" charset="0"/>
                <a:sym typeface="Wingdings" panose="05000000000000000000" pitchFamily="2" charset="2"/>
              </a:rPr>
              <a:t> Themes</a:t>
            </a:r>
            <a:endParaRPr lang="en-US" sz="1200" noProof="0">
              <a:solidFill>
                <a:schemeClr val="bg1"/>
              </a:solidFill>
              <a:latin typeface="Arial" panose="020B0604020202020204" pitchFamily="34" charset="0"/>
            </a:endParaRPr>
          </a:p>
          <a:p>
            <a:pPr>
              <a:lnSpc>
                <a:spcPct val="85000"/>
              </a:lnSpc>
              <a:spcAft>
                <a:spcPts val="600"/>
              </a:spcAft>
              <a:buClr>
                <a:schemeClr val="accent2"/>
              </a:buClr>
              <a:buSzPct val="70000"/>
            </a:pPr>
            <a:endParaRPr lang="en-US" sz="1200" noProof="0">
              <a:solidFill>
                <a:schemeClr val="bg1"/>
              </a:solidFill>
              <a:latin typeface="Arial" panose="020B0604020202020204" pitchFamily="34" charset="0"/>
            </a:endParaRPr>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25666" y="1314450"/>
            <a:ext cx="2350053" cy="1439154"/>
          </a:xfrm>
          <a:prstGeom prst="rect">
            <a:avLst/>
          </a:prstGeom>
        </p:spPr>
      </p:pic>
    </p:spTree>
    <p:extLst>
      <p:ext uri="{BB962C8B-B14F-4D97-AF65-F5344CB8AC3E}">
        <p14:creationId xmlns:p14="http://schemas.microsoft.com/office/powerpoint/2010/main" val="1763933959"/>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ver slide with picture">
    <p:spTree>
      <p:nvGrpSpPr>
        <p:cNvPr id="1" name=""/>
        <p:cNvGrpSpPr/>
        <p:nvPr/>
      </p:nvGrpSpPr>
      <p:grpSpPr>
        <a:xfrm>
          <a:off x="0" y="0"/>
          <a:ext cx="0" cy="0"/>
          <a:chOff x="0" y="0"/>
          <a:chExt cx="0" cy="0"/>
        </a:xfrm>
      </p:grpSpPr>
      <p:pic>
        <p:nvPicPr>
          <p:cNvPr id="7" name="Picture 6" descr="A group of people sitting around a table&#10;&#10;Description automatically generated">
            <a:extLst>
              <a:ext uri="{FF2B5EF4-FFF2-40B4-BE49-F238E27FC236}">
                <a16:creationId xmlns:a16="http://schemas.microsoft.com/office/drawing/2014/main" id="{8C6FFFE9-4C2B-C78F-AA29-0BBF1D28AC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grpSp>
        <p:nvGrpSpPr>
          <p:cNvPr id="8" name="Group 4">
            <a:extLst>
              <a:ext uri="{FF2B5EF4-FFF2-40B4-BE49-F238E27FC236}">
                <a16:creationId xmlns:a16="http://schemas.microsoft.com/office/drawing/2014/main" id="{5395B9E3-141B-AA77-8BBF-BDBE0876726A}"/>
              </a:ext>
            </a:extLst>
          </p:cNvPr>
          <p:cNvGrpSpPr>
            <a:grpSpLocks noChangeAspect="1"/>
          </p:cNvGrpSpPr>
          <p:nvPr userDrawn="1"/>
        </p:nvGrpSpPr>
        <p:grpSpPr bwMode="auto">
          <a:xfrm>
            <a:off x="10364788" y="5233988"/>
            <a:ext cx="1225550" cy="1435100"/>
            <a:chOff x="6529" y="3125"/>
            <a:chExt cx="772" cy="904"/>
          </a:xfrm>
        </p:grpSpPr>
        <p:sp>
          <p:nvSpPr>
            <p:cNvPr id="13" name="Freeform 5">
              <a:extLst>
                <a:ext uri="{FF2B5EF4-FFF2-40B4-BE49-F238E27FC236}">
                  <a16:creationId xmlns:a16="http://schemas.microsoft.com/office/drawing/2014/main" id="{15BFCBB7-4EA9-4F1F-6081-823168528E46}"/>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18" name="Freeform 6">
              <a:extLst>
                <a:ext uri="{FF2B5EF4-FFF2-40B4-BE49-F238E27FC236}">
                  <a16:creationId xmlns:a16="http://schemas.microsoft.com/office/drawing/2014/main" id="{2C3124CD-226F-4CD2-9222-B954AAE0C545}"/>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grpSp>
      <p:sp>
        <p:nvSpPr>
          <p:cNvPr id="16" name="Freeform 56">
            <a:extLst>
              <a:ext uri="{FF2B5EF4-FFF2-40B4-BE49-F238E27FC236}">
                <a16:creationId xmlns:a16="http://schemas.microsoft.com/office/drawing/2014/main" id="{13A7AC18-CF42-4EC5-8D40-441EAE30A06C}"/>
              </a:ext>
            </a:extLst>
          </p:cNvPr>
          <p:cNvSpPr/>
          <p:nvPr userDrawn="1"/>
        </p:nvSpPr>
        <p:spPr>
          <a:xfrm>
            <a:off x="590550" y="668641"/>
            <a:ext cx="4199969" cy="3050885"/>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783076" y="1644812"/>
            <a:ext cx="3837718" cy="868533"/>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783077" y="3019274"/>
            <a:ext cx="3837717" cy="463797"/>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9" name="TextBox 8"/>
          <p:cNvSpPr txBox="1"/>
          <p:nvPr userDrawn="1"/>
        </p:nvSpPr>
        <p:spPr>
          <a:xfrm>
            <a:off x="-2793856" y="0"/>
            <a:ext cx="2603356" cy="1438649"/>
          </a:xfrm>
          <a:prstGeom prst="rect">
            <a:avLst/>
          </a:prstGeom>
          <a:solidFill>
            <a:schemeClr val="tx2"/>
          </a:solidFill>
        </p:spPr>
        <p:txBody>
          <a:bodyPr wrap="square" lIns="72000" tIns="72000" rIns="72000" bIns="36000" rtlCol="0">
            <a:spAutoFit/>
          </a:bodyPr>
          <a:lstStyle/>
          <a:p>
            <a:pPr>
              <a:lnSpc>
                <a:spcPct val="85000"/>
              </a:lnSpc>
              <a:spcAft>
                <a:spcPts val="600"/>
              </a:spcAft>
              <a:buClr>
                <a:schemeClr val="accent2"/>
              </a:buClr>
              <a:buSzPct val="70000"/>
            </a:pPr>
            <a:r>
              <a:rPr lang="en-US" sz="1200" b="1" noProof="0">
                <a:solidFill>
                  <a:schemeClr val="bg1"/>
                </a:solidFill>
                <a:latin typeface="Arial" panose="020B0604020202020204" pitchFamily="34" charset="0"/>
              </a:rPr>
              <a:t>DARK THEME X LIGHT THEME</a:t>
            </a:r>
          </a:p>
          <a:p>
            <a:pPr>
              <a:lnSpc>
                <a:spcPct val="85000"/>
              </a:lnSpc>
              <a:spcAft>
                <a:spcPts val="600"/>
              </a:spcAft>
              <a:buClr>
                <a:schemeClr val="accent2"/>
              </a:buClr>
              <a:buSzPct val="70000"/>
            </a:pPr>
            <a:r>
              <a:rPr lang="en-US" sz="1200" noProof="0">
                <a:solidFill>
                  <a:schemeClr val="bg1"/>
                </a:solidFill>
                <a:latin typeface="Arial" panose="020B0604020202020204" pitchFamily="34" charset="0"/>
              </a:rPr>
              <a:t>With one click you can change color theme of the presentation (colors for the background, graphics, text, highlights and other elements).</a:t>
            </a:r>
          </a:p>
          <a:p>
            <a:pPr>
              <a:lnSpc>
                <a:spcPct val="85000"/>
              </a:lnSpc>
              <a:spcAft>
                <a:spcPts val="600"/>
              </a:spcAft>
              <a:buClr>
                <a:schemeClr val="accent2"/>
              </a:buClr>
              <a:buSzPct val="70000"/>
            </a:pPr>
            <a:r>
              <a:rPr lang="en-US" sz="1200" noProof="0">
                <a:solidFill>
                  <a:schemeClr val="bg1"/>
                </a:solidFill>
                <a:latin typeface="Arial" panose="020B0604020202020204" pitchFamily="34" charset="0"/>
              </a:rPr>
              <a:t>Ribbon „EY Templates“ </a:t>
            </a:r>
            <a:r>
              <a:rPr lang="en-US" sz="1200" noProof="0">
                <a:solidFill>
                  <a:schemeClr val="bg1"/>
                </a:solidFill>
                <a:latin typeface="Arial" panose="020B0604020202020204" pitchFamily="34" charset="0"/>
                <a:sym typeface="Wingdings" panose="05000000000000000000" pitchFamily="2" charset="2"/>
              </a:rPr>
              <a:t> Themes</a:t>
            </a:r>
            <a:endParaRPr lang="en-US" sz="1200" noProof="0">
              <a:solidFill>
                <a:schemeClr val="bg1"/>
              </a:solidFill>
              <a:latin typeface="Arial" panose="020B0604020202020204" pitchFamily="34" charset="0"/>
            </a:endParaRPr>
          </a:p>
          <a:p>
            <a:pPr>
              <a:lnSpc>
                <a:spcPct val="85000"/>
              </a:lnSpc>
              <a:spcAft>
                <a:spcPts val="600"/>
              </a:spcAft>
              <a:buClr>
                <a:schemeClr val="accent2"/>
              </a:buClr>
              <a:buSzPct val="70000"/>
            </a:pPr>
            <a:endParaRPr lang="en-US" sz="1200" noProof="0">
              <a:solidFill>
                <a:schemeClr val="bg1"/>
              </a:solidFill>
              <a:latin typeface="Arial" panose="020B0604020202020204" pitchFamily="34" charset="0"/>
            </a:endParaRPr>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25666" y="1314450"/>
            <a:ext cx="2350053" cy="1439154"/>
          </a:xfrm>
          <a:prstGeom prst="rect">
            <a:avLst/>
          </a:prstGeom>
        </p:spPr>
      </p:pic>
    </p:spTree>
    <p:extLst>
      <p:ext uri="{BB962C8B-B14F-4D97-AF65-F5344CB8AC3E}">
        <p14:creationId xmlns:p14="http://schemas.microsoft.com/office/powerpoint/2010/main" val="9641785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etter question">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599127" y="6056782"/>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sp>
        <p:nvSpPr>
          <p:cNvPr id="18" name="Title 1"/>
          <p:cNvSpPr>
            <a:spLocks noGrp="1"/>
          </p:cNvSpPr>
          <p:nvPr userDrawn="1">
            <p:ph type="ctrTitle"/>
          </p:nvPr>
        </p:nvSpPr>
        <p:spPr>
          <a:xfrm>
            <a:off x="1033027" y="2326062"/>
            <a:ext cx="4783882"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9" name="Subtitle 2"/>
          <p:cNvSpPr>
            <a:spLocks noGrp="1"/>
          </p:cNvSpPr>
          <p:nvPr userDrawn="1">
            <p:ph type="subTitle" idx="1"/>
          </p:nvPr>
        </p:nvSpPr>
        <p:spPr>
          <a:xfrm>
            <a:off x="1033219" y="3368062"/>
            <a:ext cx="48080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577513" y="891391"/>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4" name="Freeform: Shape 3">
            <a:extLst>
              <a:ext uri="{FF2B5EF4-FFF2-40B4-BE49-F238E27FC236}">
                <a16:creationId xmlns:a16="http://schemas.microsoft.com/office/drawing/2014/main" id="{15324C54-B75E-4AC0-90C2-FA558C7716F7}"/>
              </a:ext>
            </a:extLst>
          </p:cNvPr>
          <p:cNvSpPr/>
          <p:nvPr/>
        </p:nvSpPr>
        <p:spPr>
          <a:xfrm>
            <a:off x="577513" y="4189488"/>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5" name="Freeform: Shape 4">
            <a:extLst>
              <a:ext uri="{FF2B5EF4-FFF2-40B4-BE49-F238E27FC236}">
                <a16:creationId xmlns:a16="http://schemas.microsoft.com/office/drawing/2014/main" id="{CAA95478-C099-485F-AD95-A617656C6C7C}"/>
              </a:ext>
            </a:extLst>
          </p:cNvPr>
          <p:cNvSpPr/>
          <p:nvPr/>
        </p:nvSpPr>
        <p:spPr>
          <a:xfrm>
            <a:off x="862844" y="4189488"/>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6" name="Freeform: Shape 5">
            <a:extLst>
              <a:ext uri="{FF2B5EF4-FFF2-40B4-BE49-F238E27FC236}">
                <a16:creationId xmlns:a16="http://schemas.microsoft.com/office/drawing/2014/main" id="{D65680A1-86D1-44C2-AA38-0DF5735F1F26}"/>
              </a:ext>
            </a:extLst>
          </p:cNvPr>
          <p:cNvSpPr/>
          <p:nvPr/>
        </p:nvSpPr>
        <p:spPr>
          <a:xfrm>
            <a:off x="1148057" y="4189488"/>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grpSp>
        <p:nvGrpSpPr>
          <p:cNvPr id="78" name="Group 4">
            <a:extLst>
              <a:ext uri="{FF2B5EF4-FFF2-40B4-BE49-F238E27FC236}">
                <a16:creationId xmlns:a16="http://schemas.microsoft.com/office/drawing/2014/main" id="{4D1D8EA3-1CBC-4724-85B3-0E9ED132704E}"/>
              </a:ext>
            </a:extLst>
          </p:cNvPr>
          <p:cNvGrpSpPr>
            <a:grpSpLocks noChangeAspect="1"/>
          </p:cNvGrpSpPr>
          <p:nvPr userDrawn="1"/>
        </p:nvGrpSpPr>
        <p:grpSpPr bwMode="auto">
          <a:xfrm>
            <a:off x="10364788" y="5233988"/>
            <a:ext cx="1225550" cy="1435100"/>
            <a:chOff x="6529" y="3125"/>
            <a:chExt cx="772" cy="904"/>
          </a:xfrm>
        </p:grpSpPr>
        <p:sp>
          <p:nvSpPr>
            <p:cNvPr id="82" name="Freeform 5">
              <a:extLst>
                <a:ext uri="{FF2B5EF4-FFF2-40B4-BE49-F238E27FC236}">
                  <a16:creationId xmlns:a16="http://schemas.microsoft.com/office/drawing/2014/main" id="{14BD8FB8-C5C8-4CF3-AEE1-2E30582D05D8}"/>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3" name="Freeform 6">
              <a:extLst>
                <a:ext uri="{FF2B5EF4-FFF2-40B4-BE49-F238E27FC236}">
                  <a16:creationId xmlns:a16="http://schemas.microsoft.com/office/drawing/2014/main" id="{EB1B096C-77A9-4533-B25F-4ED3E90158C7}"/>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76128593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Better question">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609713" y="6044643"/>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sp>
        <p:nvSpPr>
          <p:cNvPr id="18" name="Title 1"/>
          <p:cNvSpPr>
            <a:spLocks noGrp="1"/>
          </p:cNvSpPr>
          <p:nvPr userDrawn="1">
            <p:ph type="ctrTitle"/>
          </p:nvPr>
        </p:nvSpPr>
        <p:spPr>
          <a:xfrm>
            <a:off x="1046064" y="2360065"/>
            <a:ext cx="4783882"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9" name="Subtitle 2"/>
          <p:cNvSpPr>
            <a:spLocks noGrp="1"/>
          </p:cNvSpPr>
          <p:nvPr userDrawn="1">
            <p:ph type="subTitle" idx="1"/>
          </p:nvPr>
        </p:nvSpPr>
        <p:spPr>
          <a:xfrm>
            <a:off x="1046256" y="3402065"/>
            <a:ext cx="48080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590550" y="925394"/>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4" name="Freeform: Shape 3">
            <a:extLst>
              <a:ext uri="{FF2B5EF4-FFF2-40B4-BE49-F238E27FC236}">
                <a16:creationId xmlns:a16="http://schemas.microsoft.com/office/drawing/2014/main" id="{15324C54-B75E-4AC0-90C2-FA558C7716F7}"/>
              </a:ext>
            </a:extLst>
          </p:cNvPr>
          <p:cNvSpPr/>
          <p:nvPr/>
        </p:nvSpPr>
        <p:spPr>
          <a:xfrm>
            <a:off x="590550" y="4223491"/>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5" name="Freeform: Shape 4">
            <a:extLst>
              <a:ext uri="{FF2B5EF4-FFF2-40B4-BE49-F238E27FC236}">
                <a16:creationId xmlns:a16="http://schemas.microsoft.com/office/drawing/2014/main" id="{CAA95478-C099-485F-AD95-A617656C6C7C}"/>
              </a:ext>
            </a:extLst>
          </p:cNvPr>
          <p:cNvSpPr/>
          <p:nvPr/>
        </p:nvSpPr>
        <p:spPr>
          <a:xfrm>
            <a:off x="875881" y="4223491"/>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6" name="Freeform: Shape 5">
            <a:extLst>
              <a:ext uri="{FF2B5EF4-FFF2-40B4-BE49-F238E27FC236}">
                <a16:creationId xmlns:a16="http://schemas.microsoft.com/office/drawing/2014/main" id="{D65680A1-86D1-44C2-AA38-0DF5735F1F26}"/>
              </a:ext>
            </a:extLst>
          </p:cNvPr>
          <p:cNvSpPr/>
          <p:nvPr/>
        </p:nvSpPr>
        <p:spPr>
          <a:xfrm>
            <a:off x="1161094" y="4223491"/>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grpSp>
        <p:nvGrpSpPr>
          <p:cNvPr id="78" name="Group 4">
            <a:extLst>
              <a:ext uri="{FF2B5EF4-FFF2-40B4-BE49-F238E27FC236}">
                <a16:creationId xmlns:a16="http://schemas.microsoft.com/office/drawing/2014/main" id="{7026C100-C6C3-4BBC-8889-DF3C308D25E2}"/>
              </a:ext>
            </a:extLst>
          </p:cNvPr>
          <p:cNvGrpSpPr>
            <a:grpSpLocks noChangeAspect="1"/>
          </p:cNvGrpSpPr>
          <p:nvPr userDrawn="1"/>
        </p:nvGrpSpPr>
        <p:grpSpPr bwMode="auto">
          <a:xfrm>
            <a:off x="10364788" y="5237163"/>
            <a:ext cx="1225550" cy="1435100"/>
            <a:chOff x="6529" y="3125"/>
            <a:chExt cx="772" cy="904"/>
          </a:xfrm>
        </p:grpSpPr>
        <p:sp>
          <p:nvSpPr>
            <p:cNvPr id="79" name="Freeform 5">
              <a:extLst>
                <a:ext uri="{FF2B5EF4-FFF2-40B4-BE49-F238E27FC236}">
                  <a16:creationId xmlns:a16="http://schemas.microsoft.com/office/drawing/2014/main" id="{5DAB704E-A744-4FFB-B1AC-89E6622FA2B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0" name="Freeform 6">
              <a:extLst>
                <a:ext uri="{FF2B5EF4-FFF2-40B4-BE49-F238E27FC236}">
                  <a16:creationId xmlns:a16="http://schemas.microsoft.com/office/drawing/2014/main" id="{7E6F8A41-2269-49CE-97FC-7AB15AFED431}"/>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3062192309"/>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etter question_2">
    <p:spTree>
      <p:nvGrpSpPr>
        <p:cNvPr id="1" name=""/>
        <p:cNvGrpSpPr/>
        <p:nvPr/>
      </p:nvGrpSpPr>
      <p:grpSpPr>
        <a:xfrm>
          <a:off x="0" y="0"/>
          <a:ext cx="0" cy="0"/>
          <a:chOff x="0" y="0"/>
          <a:chExt cx="0" cy="0"/>
        </a:xfrm>
      </p:grpSpPr>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1046064" y="2208100"/>
            <a:ext cx="4000436"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1046256" y="3250100"/>
            <a:ext cx="40206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77" name="Group 76">
            <a:extLst>
              <a:ext uri="{FF2B5EF4-FFF2-40B4-BE49-F238E27FC236}">
                <a16:creationId xmlns:a16="http://schemas.microsoft.com/office/drawing/2014/main" id="{AE95BC52-A56D-4358-A294-750179EBB698}"/>
              </a:ext>
            </a:extLst>
          </p:cNvPr>
          <p:cNvGrpSpPr/>
          <p:nvPr userDrawn="1"/>
        </p:nvGrpSpPr>
        <p:grpSpPr>
          <a:xfrm>
            <a:off x="590550" y="925829"/>
            <a:ext cx="4855295" cy="3374475"/>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a:latin typeface="Arial" panose="020B0604020202020204" pitchFamily="34" charset="0"/>
              </a:endParaRPr>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latin typeface="Arial" panose="020B0604020202020204" pitchFamily="34" charset="0"/>
              </a:endParaRPr>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latin typeface="Arial" panose="020B0604020202020204" pitchFamily="34" charset="0"/>
              </a:endParaRPr>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a:latin typeface="Arial" panose="020B0604020202020204" pitchFamily="34" charset="0"/>
              </a:endParaRPr>
            </a:p>
          </p:txBody>
        </p:sp>
      </p:grpSp>
      <p:grpSp>
        <p:nvGrpSpPr>
          <p:cNvPr id="88" name="Group 87">
            <a:extLst>
              <a:ext uri="{FF2B5EF4-FFF2-40B4-BE49-F238E27FC236}">
                <a16:creationId xmlns:a16="http://schemas.microsoft.com/office/drawing/2014/main" id="{5342E118-6F1D-4C46-956E-4CCCBCAA7952}"/>
              </a:ext>
            </a:extLst>
          </p:cNvPr>
          <p:cNvGrpSpPr/>
          <p:nvPr userDrawn="1"/>
        </p:nvGrpSpPr>
        <p:grpSpPr>
          <a:xfrm>
            <a:off x="599127" y="6056782"/>
            <a:ext cx="3878023" cy="570195"/>
            <a:chOff x="498115" y="5951018"/>
            <a:chExt cx="3878023" cy="570195"/>
          </a:xfrm>
        </p:grpSpPr>
        <p:sp>
          <p:nvSpPr>
            <p:cNvPr id="89" name="Rectangle 88">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90"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91"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92"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3"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4"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5"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6"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7"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8"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9"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0"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1"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2"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3"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4"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5"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6"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7"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8"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9"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0"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1"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2"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3"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4"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5"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6"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7"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8"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9"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0"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1"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2"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3"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4"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5"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6"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7"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8"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9"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0"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1"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2"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3"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4"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5"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6"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7"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8"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9"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0"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1"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2"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3"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4"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5"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6"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7"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8"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9"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0"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1"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2"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3"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54"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grpSp>
        <p:nvGrpSpPr>
          <p:cNvPr id="82" name="Group 4">
            <a:extLst>
              <a:ext uri="{FF2B5EF4-FFF2-40B4-BE49-F238E27FC236}">
                <a16:creationId xmlns:a16="http://schemas.microsoft.com/office/drawing/2014/main" id="{ADBBAFAC-EFC8-406D-9239-E6171045AE02}"/>
              </a:ext>
            </a:extLst>
          </p:cNvPr>
          <p:cNvGrpSpPr>
            <a:grpSpLocks noChangeAspect="1"/>
          </p:cNvGrpSpPr>
          <p:nvPr userDrawn="1"/>
        </p:nvGrpSpPr>
        <p:grpSpPr bwMode="auto">
          <a:xfrm>
            <a:off x="10364788" y="5237163"/>
            <a:ext cx="1225550" cy="1435100"/>
            <a:chOff x="6529" y="3125"/>
            <a:chExt cx="772" cy="904"/>
          </a:xfrm>
        </p:grpSpPr>
        <p:sp>
          <p:nvSpPr>
            <p:cNvPr id="83" name="Freeform 5">
              <a:extLst>
                <a:ext uri="{FF2B5EF4-FFF2-40B4-BE49-F238E27FC236}">
                  <a16:creationId xmlns:a16="http://schemas.microsoft.com/office/drawing/2014/main" id="{F0428361-A7ED-49BF-907E-0F69467BD73E}"/>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4" name="Freeform 6">
              <a:extLst>
                <a:ext uri="{FF2B5EF4-FFF2-40B4-BE49-F238E27FC236}">
                  <a16:creationId xmlns:a16="http://schemas.microsoft.com/office/drawing/2014/main" id="{66E882DC-4558-48FA-8930-355A79C326CC}"/>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11574529"/>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etter question with picture">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9713" y="946151"/>
            <a:ext cx="4848024" cy="3933825"/>
          </a:xfrm>
          <a:prstGeom prst="rect">
            <a:avLst/>
          </a:prstGeom>
        </p:spPr>
      </p:pic>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bwMode="white">
          <a:xfrm>
            <a:off x="1065227" y="2234904"/>
            <a:ext cx="4000436" cy="860400"/>
          </a:xfrm>
          <a:prstGeom prst="rect">
            <a:avLst/>
          </a:prstGeom>
        </p:spPr>
        <p:txBody>
          <a:bodyPr/>
          <a:lstStyle>
            <a:lvl1pPr>
              <a:defRPr sz="3000" b="0">
                <a:solidFill>
                  <a:schemeClr val="tx1"/>
                </a:solidFill>
                <a:latin typeface="Arial" panose="020B0604020202020204" pitchFamily="34"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bwMode="white">
          <a:xfrm>
            <a:off x="1065419" y="3276904"/>
            <a:ext cx="4020628" cy="645742"/>
          </a:xfrm>
          <a:prstGeom prst="rect">
            <a:avLst/>
          </a:prstGeom>
        </p:spPr>
        <p:txBody>
          <a:bodyPr/>
          <a:lstStyle>
            <a:lvl1pPr marL="0" indent="0" algn="l">
              <a:buNone/>
              <a:defRPr sz="1600">
                <a:solidFill>
                  <a:schemeClr val="tx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214" name="Group 213">
            <a:extLst>
              <a:ext uri="{FF2B5EF4-FFF2-40B4-BE49-F238E27FC236}">
                <a16:creationId xmlns:a16="http://schemas.microsoft.com/office/drawing/2014/main" id="{5342E118-6F1D-4C46-956E-4CCCBCAA7952}"/>
              </a:ext>
            </a:extLst>
          </p:cNvPr>
          <p:cNvGrpSpPr/>
          <p:nvPr userDrawn="1"/>
        </p:nvGrpSpPr>
        <p:grpSpPr>
          <a:xfrm>
            <a:off x="609713" y="6044643"/>
            <a:ext cx="3878023" cy="570195"/>
            <a:chOff x="498115" y="5951018"/>
            <a:chExt cx="3878023" cy="570195"/>
          </a:xfrm>
        </p:grpSpPr>
        <p:sp>
          <p:nvSpPr>
            <p:cNvPr id="215" name="Rectangle 214">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6"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7"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8"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19"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0"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1"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2"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3"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4"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5"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6"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7"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8"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9"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0"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1"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2"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3"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4"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5"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6"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7"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8"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9"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0"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1"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2"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3"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4"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5"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6"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7"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8"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9"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0"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1"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2"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3"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4"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5"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6"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7"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8"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9"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0"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1"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2"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5"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6"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7"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8"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9"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0"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1"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2"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3"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4"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5"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6"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7"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8"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9"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0"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1"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2"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Arial" panose="020B0604020202020204" pitchFamily="34" charset="0"/>
              </a:endParaRPr>
            </a:p>
          </p:txBody>
        </p:sp>
      </p:grpSp>
      <p:grpSp>
        <p:nvGrpSpPr>
          <p:cNvPr id="79" name="Group 4">
            <a:extLst>
              <a:ext uri="{FF2B5EF4-FFF2-40B4-BE49-F238E27FC236}">
                <a16:creationId xmlns:a16="http://schemas.microsoft.com/office/drawing/2014/main" id="{306D2B51-C994-490B-B122-E8E4D67B09C7}"/>
              </a:ext>
            </a:extLst>
          </p:cNvPr>
          <p:cNvGrpSpPr>
            <a:grpSpLocks noChangeAspect="1"/>
          </p:cNvGrpSpPr>
          <p:nvPr userDrawn="1"/>
        </p:nvGrpSpPr>
        <p:grpSpPr bwMode="auto">
          <a:xfrm>
            <a:off x="10364788" y="5233988"/>
            <a:ext cx="1225550" cy="1435100"/>
            <a:chOff x="6529" y="3125"/>
            <a:chExt cx="772" cy="904"/>
          </a:xfrm>
        </p:grpSpPr>
        <p:sp>
          <p:nvSpPr>
            <p:cNvPr id="80" name="Freeform 5">
              <a:extLst>
                <a:ext uri="{FF2B5EF4-FFF2-40B4-BE49-F238E27FC236}">
                  <a16:creationId xmlns:a16="http://schemas.microsoft.com/office/drawing/2014/main" id="{0FA63D7A-C2BE-4AC6-B729-0C5A51D7AFC5}"/>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81" name="Freeform 6">
              <a:extLst>
                <a:ext uri="{FF2B5EF4-FFF2-40B4-BE49-F238E27FC236}">
                  <a16:creationId xmlns:a16="http://schemas.microsoft.com/office/drawing/2014/main" id="{EF8CE585-0EDE-4681-94B4-2EF7794F98A2}"/>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2E2E38"/>
                </a:solidFill>
                <a:effectLst/>
                <a:uLnTx/>
                <a:uFillTx/>
                <a:latin typeface="Arial" panose="020B0604020202020204" pitchFamily="34" charset="0"/>
              </a:endParaRPr>
            </a:p>
          </p:txBody>
        </p:sp>
      </p:grpSp>
    </p:spTree>
    <p:extLst>
      <p:ext uri="{BB962C8B-B14F-4D97-AF65-F5344CB8AC3E}">
        <p14:creationId xmlns:p14="http://schemas.microsoft.com/office/powerpoint/2010/main" val="3580666681"/>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andard slide -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sz="2400">
                <a:solidFill>
                  <a:schemeClr val="bg1"/>
                </a:solidFill>
              </a:defRPr>
            </a:lvl1pPr>
          </a:lstStyle>
          <a:p>
            <a:r>
              <a:rPr lang="en-US"/>
              <a:t>Click to edit Master title style</a:t>
            </a:r>
            <a:endParaRPr lang="en-GB"/>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918" y="1137920"/>
            <a:ext cx="10978515" cy="5027930"/>
          </a:xfrm>
          <a:prstGeom prst="rect">
            <a:avLst/>
          </a:prstGeom>
        </p:spPr>
        <p:txBody>
          <a:bodyPr vert="horz" lIns="0" tIns="0" rIns="0" bIns="0" rtlCol="0" anchor="t" anchorCtr="0">
            <a:noAutofit/>
          </a:bodyPr>
          <a:lstStyle>
            <a:lvl1pPr marL="356616" indent="-356616">
              <a:buClr>
                <a:schemeClr val="tx2"/>
              </a:buClr>
              <a:buSzPct val="80000"/>
              <a:buFont typeface="Arial" panose="020B0604020202020204" pitchFamily="34" charset="0"/>
              <a:buChar char="►"/>
              <a:defRPr/>
            </a:lvl1pPr>
            <a:lvl2pPr marL="713232" indent="-356616">
              <a:buClr>
                <a:schemeClr val="tx2"/>
              </a:buClr>
              <a:buSzPct val="80000"/>
              <a:buFont typeface="Arial" panose="020B0604020202020204" pitchFamily="34" charset="0"/>
              <a:buChar char="►"/>
              <a:defRPr/>
            </a:lvl2pPr>
            <a:lvl3pPr marL="1069848" indent="-356616">
              <a:buClr>
                <a:schemeClr val="tx2"/>
              </a:buClr>
              <a:buSzPct val="80000"/>
              <a:buFont typeface="Arial" panose="020B0604020202020204" pitchFamily="34" charset="0"/>
              <a:buChar char="►"/>
              <a:defRPr/>
            </a:lvl3pPr>
            <a:lvl4pPr marL="1426464" indent="-356616">
              <a:buClr>
                <a:schemeClr val="tx2"/>
              </a:buClr>
              <a:buSzPct val="80000"/>
              <a:buFont typeface="Arial" panose="020B0604020202020204" pitchFamily="34" charset="0"/>
              <a:buChar char="►"/>
              <a:defRPr/>
            </a:lvl4pPr>
            <a:lvl5pPr marL="1783080" indent="-356616">
              <a:buClr>
                <a:schemeClr val="tx2"/>
              </a:buClr>
              <a:buSzPct val="800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0"/>
          </p:nvPr>
        </p:nvSpPr>
        <p:spPr/>
        <p:txBody>
          <a:bodyPr/>
          <a:lstStyle/>
          <a:p>
            <a:r>
              <a:rPr lang="en-IN"/>
              <a:t>Presentation title</a:t>
            </a:r>
          </a:p>
        </p:txBody>
      </p:sp>
    </p:spTree>
    <p:extLst>
      <p:ext uri="{BB962C8B-B14F-4D97-AF65-F5344CB8AC3E}">
        <p14:creationId xmlns:p14="http://schemas.microsoft.com/office/powerpoint/2010/main" val="278323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918" y="1137920"/>
            <a:ext cx="10980000" cy="5027930"/>
          </a:xfrm>
        </p:spPr>
        <p:txBody>
          <a:bodyPr/>
          <a:lstStyle>
            <a:lvl1pPr marL="0" indent="0">
              <a:spcBef>
                <a:spcPts val="0"/>
              </a:spcBef>
              <a:buNone/>
              <a:defRPr>
                <a:solidFill>
                  <a:schemeClr val="bg1"/>
                </a:solidFill>
              </a:defRPr>
            </a:lvl1pPr>
            <a:lvl2pPr marL="0" indent="0">
              <a:spcBef>
                <a:spcPts val="0"/>
              </a:spcBef>
              <a:buNone/>
              <a:defRPr sz="1800">
                <a:solidFill>
                  <a:schemeClr val="bg1"/>
                </a:solidFill>
              </a:defRPr>
            </a:lvl2pPr>
            <a:lvl3pPr marL="0" indent="0">
              <a:spcBef>
                <a:spcPts val="0"/>
              </a:spcBef>
              <a:buNone/>
              <a:defRPr sz="1600">
                <a:solidFill>
                  <a:schemeClr val="bg1"/>
                </a:solidFill>
              </a:defRPr>
            </a:lvl3pPr>
            <a:lvl4pPr marL="0" indent="0">
              <a:spcBef>
                <a:spcPts val="0"/>
              </a:spcBef>
              <a:buNone/>
              <a:defRPr sz="1400">
                <a:solidFill>
                  <a:schemeClr val="bg1"/>
                </a:solidFill>
              </a:defRPr>
            </a:lvl4pPr>
            <a:lvl5pPr marL="0" indent="0">
              <a:spcBef>
                <a:spcPts val="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0"/>
          </p:nvPr>
        </p:nvSpPr>
        <p:spPr/>
        <p:txBody>
          <a:bodyPr/>
          <a:lstStyle/>
          <a:p>
            <a:r>
              <a:rPr lang="en-IN"/>
              <a:t>Presentation title</a:t>
            </a:r>
          </a:p>
        </p:txBody>
      </p:sp>
    </p:spTree>
    <p:extLst>
      <p:ext uri="{BB962C8B-B14F-4D97-AF65-F5344CB8AC3E}">
        <p14:creationId xmlns:p14="http://schemas.microsoft.com/office/powerpoint/2010/main" val="6460789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8" y="294200"/>
            <a:ext cx="10978515" cy="590400"/>
          </a:xfrm>
        </p:spPr>
        <p:txBody>
          <a:bodyPr/>
          <a:lstStyle>
            <a:lvl1pPr>
              <a:defRPr sz="2400">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6" name="Footer Placeholder 5"/>
          <p:cNvSpPr>
            <a:spLocks noGrp="1"/>
          </p:cNvSpPr>
          <p:nvPr>
            <p:ph type="ftr" sz="quarter" idx="10"/>
          </p:nvPr>
        </p:nvSpPr>
        <p:spPr/>
        <p:txBody>
          <a:bodyPr/>
          <a:lstStyle/>
          <a:p>
            <a:r>
              <a:rPr lang="en-IN"/>
              <a:t>Presentation title</a:t>
            </a:r>
          </a:p>
        </p:txBody>
      </p:sp>
    </p:spTree>
    <p:extLst>
      <p:ext uri="{BB962C8B-B14F-4D97-AF65-F5344CB8AC3E}">
        <p14:creationId xmlns:p14="http://schemas.microsoft.com/office/powerpoint/2010/main" val="35457041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lide - picture on righ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0" y="1"/>
            <a:ext cx="3999231" cy="6156104"/>
          </a:xfrm>
        </p:spPr>
        <p:txBody>
          <a:bodyPr/>
          <a:lstStyle/>
          <a:p>
            <a:endParaRPr lang="en-IN"/>
          </a:p>
        </p:txBody>
      </p:sp>
      <p:sp>
        <p:nvSpPr>
          <p:cNvPr id="2" name="Title 1"/>
          <p:cNvSpPr>
            <a:spLocks noGrp="1"/>
          </p:cNvSpPr>
          <p:nvPr>
            <p:ph type="title"/>
          </p:nvPr>
        </p:nvSpPr>
        <p:spPr>
          <a:xfrm>
            <a:off x="609919" y="294200"/>
            <a:ext cx="7444422"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8" y="2311401"/>
            <a:ext cx="3580117" cy="384470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3" y="2311401"/>
            <a:ext cx="3580117" cy="1254759"/>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3" y="4221690"/>
            <a:ext cx="3580117" cy="1944160"/>
          </a:xfrm>
        </p:spPr>
        <p:txBody>
          <a:bodyPr numCol="1"/>
          <a:lstStyle>
            <a:lvl1pPr marL="0" indent="0">
              <a:buNone/>
              <a:defRPr sz="1800">
                <a:solidFill>
                  <a:schemeClr val="bg1"/>
                </a:solidFill>
                <a:latin typeface="Georgia" panose="02040502050405020303" pitchFamily="18" charset="0"/>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8"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n-IN"/>
              <a:t>Presentation title</a:t>
            </a:r>
          </a:p>
        </p:txBody>
      </p:sp>
    </p:spTree>
    <p:extLst>
      <p:ext uri="{BB962C8B-B14F-4D97-AF65-F5344CB8AC3E}">
        <p14:creationId xmlns:p14="http://schemas.microsoft.com/office/powerpoint/2010/main" val="14500132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ide - picture on lef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0"/>
            <a:ext cx="2384460" cy="6857999"/>
          </a:xfrm>
        </p:spPr>
        <p:txBody>
          <a:bodyPr/>
          <a:lstStyle/>
          <a:p>
            <a:endParaRPr lang="en-IN"/>
          </a:p>
        </p:txBody>
      </p:sp>
      <p:sp>
        <p:nvSpPr>
          <p:cNvPr id="2" name="Title 1"/>
          <p:cNvSpPr>
            <a:spLocks noGrp="1"/>
          </p:cNvSpPr>
          <p:nvPr>
            <p:ph type="title"/>
          </p:nvPr>
        </p:nvSpPr>
        <p:spPr>
          <a:xfrm>
            <a:off x="2695294" y="294200"/>
            <a:ext cx="8892000"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2" y="1137921"/>
            <a:ext cx="2768600" cy="2796151"/>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3"/>
          </p:nvPr>
        </p:nvSpPr>
        <p:spPr/>
        <p:txBody>
          <a:bodyPr/>
          <a:lstStyle/>
          <a:p>
            <a:r>
              <a:rPr lang="en-IN"/>
              <a:t>Presentation title</a:t>
            </a:r>
          </a:p>
        </p:txBody>
      </p:sp>
    </p:spTree>
    <p:extLst>
      <p:ext uri="{BB962C8B-B14F-4D97-AF65-F5344CB8AC3E}">
        <p14:creationId xmlns:p14="http://schemas.microsoft.com/office/powerpoint/2010/main" val="2710894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60991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0828" y="1137918"/>
            <a:ext cx="5387605" cy="5027931"/>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0"/>
          </p:nvPr>
        </p:nvSpPr>
        <p:spPr/>
        <p:txBody>
          <a:bodyPr/>
          <a:lstStyle/>
          <a:p>
            <a:r>
              <a:rPr lang="en-IN"/>
              <a:t>Presentation title</a:t>
            </a:r>
          </a:p>
        </p:txBody>
      </p:sp>
    </p:spTree>
    <p:extLst>
      <p:ext uri="{BB962C8B-B14F-4D97-AF65-F5344CB8AC3E}">
        <p14:creationId xmlns:p14="http://schemas.microsoft.com/office/powerpoint/2010/main" val="39546440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9632" y="1869440"/>
            <a:ext cx="5393208" cy="4296410"/>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2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a:p>
        </p:txBody>
      </p:sp>
      <p:sp>
        <p:nvSpPr>
          <p:cNvPr id="2" name="Title 1"/>
          <p:cNvSpPr>
            <a:spLocks noGrp="1"/>
          </p:cNvSpPr>
          <p:nvPr>
            <p:ph type="title"/>
          </p:nvPr>
        </p:nvSpPr>
        <p:spPr>
          <a:xfrm>
            <a:off x="609918" y="294200"/>
            <a:ext cx="10978515" cy="590880"/>
          </a:xfrm>
        </p:spPr>
        <p:txBody>
          <a:bodyPr/>
          <a:lstStyle>
            <a:lvl1pPr>
              <a:defRPr>
                <a:solidFill>
                  <a:schemeClr val="bg1"/>
                </a:solidFill>
              </a:defRPr>
            </a:lvl1pPr>
          </a:lstStyle>
          <a:p>
            <a:r>
              <a:rPr lang="en-US"/>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n-IN"/>
              <a:t>Presentation title</a:t>
            </a:r>
          </a:p>
        </p:txBody>
      </p:sp>
    </p:spTree>
    <p:extLst>
      <p:ext uri="{BB962C8B-B14F-4D97-AF65-F5344CB8AC3E}">
        <p14:creationId xmlns:p14="http://schemas.microsoft.com/office/powerpoint/2010/main" val="5966410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0"/>
            <a:ext cx="4957505" cy="4267457"/>
          </a:xfr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1" y="3813288"/>
            <a:ext cx="3089275" cy="180000"/>
          </a:xfrm>
        </p:spPr>
        <p:txBody>
          <a:bodyPr/>
          <a:lstStyle>
            <a:lvl1pPr marL="0" indent="0">
              <a:buNone/>
              <a:defRPr sz="1200">
                <a:solidFill>
                  <a:schemeClr val="bg1"/>
                </a:solidFill>
              </a:defRPr>
            </a:lvl1pPr>
          </a:lstStyle>
          <a:p>
            <a:pPr lvl="0"/>
            <a:r>
              <a:rPr lang="en-US"/>
              <a:t>Name Surname</a:t>
            </a:r>
            <a:endParaRPr lang="en-GB"/>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1" y="4055931"/>
            <a:ext cx="3089275" cy="180000"/>
          </a:xfrm>
        </p:spPr>
        <p:txBody>
          <a:bodyPr/>
          <a:lstStyle>
            <a:lvl1pPr marL="0" indent="0">
              <a:buNone/>
              <a:defRPr sz="1200">
                <a:solidFill>
                  <a:schemeClr val="bg1"/>
                </a:solidFill>
              </a:defRPr>
            </a:lvl1pPr>
          </a:lstStyle>
          <a:p>
            <a:pPr lvl="0"/>
            <a:r>
              <a:rPr lang="en-US"/>
              <a:t>Job Title to go here</a:t>
            </a:r>
            <a:endParaRPr lang="en-GB"/>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7" y="3578083"/>
            <a:ext cx="778959" cy="778959"/>
          </a:xfrm>
          <a:prstGeom prst="ellipse">
            <a:avLst/>
          </a:prstGeom>
        </p:spPr>
        <p:txBody>
          <a:bodyPr anchor="ctr"/>
          <a:lstStyle>
            <a:lvl1pPr marL="0" indent="0" algn="ctr">
              <a:buNone/>
              <a:defRPr sz="900">
                <a:solidFill>
                  <a:schemeClr val="bg1"/>
                </a:solidFill>
              </a:defRPr>
            </a:lvl1pPr>
          </a:lstStyle>
          <a:p>
            <a:endParaRPr lang="en-GB"/>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0"/>
            <a:ext cx="5465425" cy="373807"/>
          </a:xfrm>
        </p:spPr>
        <p:txBody>
          <a:bodyPr/>
          <a:lstStyle>
            <a:lvl1pPr marL="0" indent="0">
              <a:buNone/>
              <a:defRPr/>
            </a:lvl1pPr>
          </a:lstStyle>
          <a:p>
            <a:pPr lvl="0"/>
            <a:r>
              <a:rPr lang="en-US"/>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600"/>
            </a:lvl1pPr>
          </a:lstStyle>
          <a:p>
            <a:pPr lvl="0"/>
            <a:r>
              <a:rPr lang="en-US"/>
              <a:t>Content EY Interstate Light, 16pt, Lorem ipsum dolor, 12pt, </a:t>
            </a:r>
            <a:r>
              <a:rPr lang="en-US" err="1"/>
              <a:t>Utinam</a:t>
            </a:r>
            <a:r>
              <a:rPr lang="en-US"/>
              <a:t> </a:t>
            </a:r>
            <a:r>
              <a:rPr lang="en-US" err="1"/>
              <a:t>nonumy</a:t>
            </a:r>
            <a:r>
              <a:rPr lang="en-US"/>
              <a:t> </a:t>
            </a:r>
            <a:r>
              <a:rPr lang="en-US" err="1"/>
              <a:t>abhorreant</a:t>
            </a:r>
            <a:r>
              <a:rPr lang="en-US"/>
              <a:t> </a:t>
            </a:r>
            <a:r>
              <a:rPr lang="en-US" err="1"/>
              <a:t>sead</a:t>
            </a:r>
            <a:r>
              <a:rPr lang="en-US"/>
              <a:t>. </a:t>
            </a:r>
            <a:r>
              <a:rPr lang="en-US" err="1"/>
              <a:t>Putant</a:t>
            </a:r>
            <a:r>
              <a:rPr lang="en-US"/>
              <a:t> </a:t>
            </a:r>
            <a:r>
              <a:rPr lang="en-US" err="1"/>
              <a:t>probatus</a:t>
            </a:r>
            <a:r>
              <a:rPr lang="en-US"/>
              <a:t> id vis, ad his </a:t>
            </a:r>
            <a:r>
              <a:rPr lang="en-US" err="1"/>
              <a:t>meis</a:t>
            </a:r>
            <a:r>
              <a:rPr lang="en-US"/>
              <a:t> </a:t>
            </a:r>
            <a:r>
              <a:rPr lang="en-US" err="1"/>
              <a:t>habemus</a:t>
            </a:r>
            <a:r>
              <a:rPr lang="en-US"/>
              <a:t> </a:t>
            </a:r>
            <a:r>
              <a:rPr lang="en-US" err="1"/>
              <a:t>repudiare</a:t>
            </a:r>
            <a:r>
              <a:rPr lang="en-US"/>
              <a:t>, has an </a:t>
            </a:r>
            <a:r>
              <a:rPr lang="en-US" err="1"/>
              <a:t>pericula</a:t>
            </a:r>
            <a:r>
              <a:rPr lang="en-US"/>
              <a:t> </a:t>
            </a:r>
            <a:r>
              <a:rPr lang="en-US" err="1"/>
              <a:t>tractatos</a:t>
            </a:r>
            <a:r>
              <a:rPr lang="en-US"/>
              <a:t>. </a:t>
            </a:r>
            <a:r>
              <a:rPr lang="en-US" err="1"/>
              <a:t>Nec</a:t>
            </a:r>
            <a:r>
              <a:rPr lang="en-US"/>
              <a:t> </a:t>
            </a:r>
            <a:r>
              <a:rPr lang="en-US" err="1"/>
              <a:t>debitis</a:t>
            </a:r>
            <a:r>
              <a:rPr lang="en-US"/>
              <a:t> </a:t>
            </a:r>
            <a:r>
              <a:rPr lang="en-US" err="1"/>
              <a:t>dissentias</a:t>
            </a:r>
            <a:r>
              <a:rPr lang="en-US"/>
              <a:t> ad. </a:t>
            </a:r>
            <a:r>
              <a:rPr lang="en-US" err="1"/>
              <a:t>Patrioque</a:t>
            </a:r>
            <a:r>
              <a:rPr lang="en-US"/>
              <a:t> </a:t>
            </a:r>
            <a:r>
              <a:rPr lang="en-US" err="1"/>
              <a:t>voluptatum</a:t>
            </a:r>
            <a:r>
              <a:rPr lang="en-US"/>
              <a:t> </a:t>
            </a:r>
            <a:r>
              <a:rPr lang="en-US" err="1"/>
              <a:t>sed</a:t>
            </a:r>
            <a:r>
              <a:rPr lang="en-US"/>
              <a:t> ex, id </a:t>
            </a:r>
            <a:r>
              <a:rPr lang="en-US" err="1"/>
              <a:t>admodum</a:t>
            </a:r>
            <a:r>
              <a:rPr lang="en-US"/>
              <a:t>.</a:t>
            </a:r>
          </a:p>
          <a:p>
            <a:pPr lvl="0"/>
            <a:endParaRPr lang="en-US"/>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9"/>
          </p:nvPr>
        </p:nvSpPr>
        <p:spPr/>
        <p:txBody>
          <a:bodyPr/>
          <a:lstStyle/>
          <a:p>
            <a:r>
              <a:rPr lang="en-IN"/>
              <a:t>Presentation title</a:t>
            </a:r>
          </a:p>
        </p:txBody>
      </p:sp>
    </p:spTree>
    <p:extLst>
      <p:ext uri="{BB962C8B-B14F-4D97-AF65-F5344CB8AC3E}">
        <p14:creationId xmlns:p14="http://schemas.microsoft.com/office/powerpoint/2010/main" val="2525441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etter question with picture">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9713" y="946151"/>
            <a:ext cx="4848024" cy="3933825"/>
          </a:xfrm>
          <a:prstGeom prst="rect">
            <a:avLst/>
          </a:prstGeom>
        </p:spPr>
      </p:pic>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bwMode="white">
          <a:xfrm>
            <a:off x="1065227" y="2234904"/>
            <a:ext cx="4000436"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bwMode="white">
          <a:xfrm>
            <a:off x="1065419" y="3276904"/>
            <a:ext cx="40206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76" name="Group 75">
            <a:extLst>
              <a:ext uri="{FF2B5EF4-FFF2-40B4-BE49-F238E27FC236}">
                <a16:creationId xmlns:a16="http://schemas.microsoft.com/office/drawing/2014/main" id="{5342E118-6F1D-4C46-956E-4CCCBCAA7952}"/>
              </a:ext>
            </a:extLst>
          </p:cNvPr>
          <p:cNvGrpSpPr/>
          <p:nvPr userDrawn="1"/>
        </p:nvGrpSpPr>
        <p:grpSpPr>
          <a:xfrm>
            <a:off x="609713" y="6044643"/>
            <a:ext cx="3878023" cy="570195"/>
            <a:chOff x="498115" y="5951018"/>
            <a:chExt cx="3878023" cy="570195"/>
          </a:xfrm>
        </p:grpSpPr>
        <p:sp>
          <p:nvSpPr>
            <p:cNvPr id="77" name="Rectangle 76">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78"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79"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0"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1"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6"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7"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8"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89"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0"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1"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2"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3"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4"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5"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6"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7"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8"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99"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0"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1"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2"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3"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4"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5"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6"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7"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8"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09"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0"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1"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2"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3"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4"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5"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6"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7"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8"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19"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0"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1"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2"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3"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4"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5"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6"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7"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8"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29"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0"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1"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2"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3"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4"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5"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6"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7"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8"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39"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0"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1"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2"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3"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4"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5"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46"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grpSp>
        <p:nvGrpSpPr>
          <p:cNvPr id="82" name="Group 4">
            <a:extLst>
              <a:ext uri="{FF2B5EF4-FFF2-40B4-BE49-F238E27FC236}">
                <a16:creationId xmlns:a16="http://schemas.microsoft.com/office/drawing/2014/main" id="{87541797-EDD5-4EE8-88EC-432E697A8484}"/>
              </a:ext>
            </a:extLst>
          </p:cNvPr>
          <p:cNvGrpSpPr>
            <a:grpSpLocks noChangeAspect="1"/>
          </p:cNvGrpSpPr>
          <p:nvPr userDrawn="1"/>
        </p:nvGrpSpPr>
        <p:grpSpPr bwMode="auto">
          <a:xfrm>
            <a:off x="10364788" y="5237163"/>
            <a:ext cx="1225550" cy="1435100"/>
            <a:chOff x="6529" y="3125"/>
            <a:chExt cx="772" cy="904"/>
          </a:xfrm>
        </p:grpSpPr>
        <p:sp>
          <p:nvSpPr>
            <p:cNvPr id="83" name="Freeform 5">
              <a:extLst>
                <a:ext uri="{FF2B5EF4-FFF2-40B4-BE49-F238E27FC236}">
                  <a16:creationId xmlns:a16="http://schemas.microsoft.com/office/drawing/2014/main" id="{0CD67108-ADAF-439C-857E-5450AD0DFDB8}"/>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4" name="Freeform 6">
              <a:extLst>
                <a:ext uri="{FF2B5EF4-FFF2-40B4-BE49-F238E27FC236}">
                  <a16:creationId xmlns:a16="http://schemas.microsoft.com/office/drawing/2014/main" id="{E15F4AEE-04FC-4B0B-86D8-5041B5BF7CA1}"/>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49616778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s slide - centr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5" y="2060235"/>
            <a:ext cx="5292000" cy="3025522"/>
          </a:xfrm>
        </p:spPr>
        <p:txBody>
          <a:bodyPr lIns="0" tIns="0" rIns="0" bIns="0">
            <a:noAutofit/>
          </a:bodyPr>
          <a:lstStyle>
            <a:lvl1pPr marL="0" indent="0" algn="ctr">
              <a:buNone/>
              <a:defRPr lang="en-US" sz="2800" dirty="0" smtClean="0">
                <a:latin typeface="Georgia" panose="02040502050405020303" pitchFamily="18" charset="0"/>
              </a:defRPr>
            </a:lvl1pPr>
          </a:lstStyle>
          <a:p>
            <a:pPr marL="356616" lvl="0" indent="-356616" algn="ctr">
              <a:spcBef>
                <a:spcPts val="0"/>
              </a:spcBef>
            </a:pPr>
            <a:r>
              <a:rPr lang="en-US"/>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5" y="5506678"/>
            <a:ext cx="5292000" cy="316838"/>
          </a:xfrm>
        </p:spPr>
        <p:txBody>
          <a:bodyPr lIns="0" tIns="0" rIns="0" bIns="0">
            <a:noAutofit/>
          </a:bodyPr>
          <a:lstStyle>
            <a:lvl1pPr marL="0" indent="0" algn="ctr">
              <a:buNone/>
              <a:defRPr lang="en-US" sz="1600" dirty="0" smtClean="0">
                <a:solidFill>
                  <a:srgbClr val="2E2E38"/>
                </a:solidFill>
                <a:latin typeface="Arial" panose="020B0604020202020204" pitchFamily="34" charset="0"/>
              </a:defRPr>
            </a:lvl1pPr>
          </a:lstStyle>
          <a:p>
            <a:pPr marL="356616" lvl="0" indent="-356616" algn="ctr">
              <a:spcBef>
                <a:spcPts val="0"/>
              </a:spcBef>
              <a:spcAft>
                <a:spcPts val="600"/>
              </a:spcAft>
            </a:pPr>
            <a:r>
              <a:rPr lang="en-US"/>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5" y="5818717"/>
            <a:ext cx="5292000" cy="316838"/>
          </a:xfrm>
        </p:spPr>
        <p:txBody>
          <a:bodyPr vert="horz" lIns="0" tIns="0" rIns="0" bIns="0" rtlCol="0" anchor="t" anchorCtr="0">
            <a:noAutofit/>
          </a:bodyPr>
          <a:lstStyle>
            <a:lvl1pPr marL="0" indent="0" algn="ctr">
              <a:buNone/>
              <a:defRPr lang="en-US" sz="1600" dirty="0" smtClean="0">
                <a:solidFill>
                  <a:srgbClr val="2E2E38"/>
                </a:solidFill>
                <a:latin typeface="Arial" panose="020B0604020202020204" pitchFamily="34" charset="0"/>
              </a:defRPr>
            </a:lvl1pPr>
          </a:lstStyle>
          <a:p>
            <a:pPr marL="356616" lvl="0" indent="-356616" algn="ctr">
              <a:spcBef>
                <a:spcPts val="0"/>
              </a:spcBef>
              <a:spcAft>
                <a:spcPts val="600"/>
              </a:spcAft>
            </a:pPr>
            <a:r>
              <a:rPr lang="en-US"/>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4929981" y="979787"/>
            <a:ext cx="2338388" cy="882687"/>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1200">
                <a:solidFill>
                  <a:schemeClr val="tx2"/>
                </a:solidFill>
                <a:latin typeface="Georgia" panose="02040502050405020303" pitchFamily="18" charset="0"/>
              </a:rPr>
              <a:t>“ </a:t>
            </a:r>
          </a:p>
        </p:txBody>
      </p:sp>
      <p:sp>
        <p:nvSpPr>
          <p:cNvPr id="2" name="Footer Placeholder 1"/>
          <p:cNvSpPr>
            <a:spLocks noGrp="1"/>
          </p:cNvSpPr>
          <p:nvPr>
            <p:ph type="ftr" sz="quarter" idx="13"/>
          </p:nvPr>
        </p:nvSpPr>
        <p:spPr/>
        <p:txBody>
          <a:bodyPr/>
          <a:lstStyle/>
          <a:p>
            <a:r>
              <a:rPr lang="en-IN"/>
              <a:t>Presentation title</a:t>
            </a:r>
          </a:p>
        </p:txBody>
      </p:sp>
    </p:spTree>
    <p:extLst>
      <p:ext uri="{BB962C8B-B14F-4D97-AF65-F5344CB8AC3E}">
        <p14:creationId xmlns:p14="http://schemas.microsoft.com/office/powerpoint/2010/main" val="30489916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s slide - left side">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200">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607702" y="2517622"/>
            <a:ext cx="5292000" cy="1800000"/>
          </a:xfrm>
        </p:spPr>
        <p:txBody>
          <a:bodyPr lIns="0" tIns="46800" rIns="90000" bIns="46800"/>
          <a:lstStyle>
            <a:lvl1pPr marL="0" indent="0">
              <a:buNone/>
              <a:defRPr lang="en-US" sz="2800" dirty="0" smtClean="0">
                <a:latin typeface="Georgia" panose="02040502050405020303" pitchFamily="18" charset="0"/>
              </a:defRPr>
            </a:lvl1pPr>
          </a:lstStyle>
          <a:p>
            <a:pPr marL="356616" lvl="0" indent="-356616">
              <a:spcBef>
                <a:spcPts val="0"/>
              </a:spcBef>
            </a:pPr>
            <a:r>
              <a:rPr lang="en-US"/>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607702" y="4642068"/>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607702" y="4980745"/>
            <a:ext cx="5292000" cy="316838"/>
          </a:xfrm>
        </p:spPr>
        <p:txBody>
          <a:bodyPr lIns="0" tIns="46800" rIns="90000" bIns="46800"/>
          <a:lstStyle>
            <a:lvl1pPr marL="0" indent="0" algn="l" defTabSz="914400" rtl="0" eaLnBrk="1" latinLnBrk="0" hangingPunct="1">
              <a:spcBef>
                <a:spcPts val="0"/>
              </a:spcBef>
              <a:spcAft>
                <a:spcPts val="600"/>
              </a:spcAft>
              <a:buClr>
                <a:schemeClr val="tx2"/>
              </a:buClr>
              <a:buSzPct val="70000"/>
              <a:buFont typeface="Arial" pitchFamily="34" charset="0"/>
              <a:buNone/>
              <a:defRPr lang="en-US" sz="1600" kern="1200" dirty="0" smtClean="0">
                <a:solidFill>
                  <a:srgbClr val="2E2E38"/>
                </a:solidFill>
                <a:latin typeface="Arial" panose="020B0604020202020204" pitchFamily="34" charset="0"/>
                <a:ea typeface="+mn-ea"/>
                <a:cs typeface="+mn-cs"/>
              </a:defRPr>
            </a:lvl1pPr>
            <a:lvl2pPr marL="356616" indent="0">
              <a:buNone/>
              <a:defRPr lang="en-US" sz="2000" smtClean="0">
                <a:latin typeface="+mn-lt"/>
              </a:defRPr>
            </a:lvl2pPr>
            <a:lvl3pPr>
              <a:defRPr lang="en-US" sz="1800" smtClean="0">
                <a:latin typeface="+mn-lt"/>
              </a:defRPr>
            </a:lvl3pPr>
            <a:lvl4pPr>
              <a:defRPr lang="en-US" sz="1600" smtClean="0">
                <a:latin typeface="+mn-lt"/>
              </a:defRPr>
            </a:lvl4pPr>
            <a:lvl5pPr>
              <a:defRPr lang="en-IN" sz="1600">
                <a:latin typeface="+mn-lt"/>
              </a:defRPr>
            </a:lvl5pPr>
          </a:lstStyle>
          <a:p>
            <a:pPr marL="0" lvl="0" indent="0">
              <a:spcBef>
                <a:spcPts val="0"/>
              </a:spcBef>
              <a:buNone/>
            </a:pPr>
            <a:r>
              <a:rPr lang="en-US"/>
              <a:t>Job Title</a:t>
            </a:r>
          </a:p>
        </p:txBody>
      </p:sp>
      <p:sp>
        <p:nvSpPr>
          <p:cNvPr id="2" name="Footer Placeholder 1"/>
          <p:cNvSpPr>
            <a:spLocks noGrp="1"/>
          </p:cNvSpPr>
          <p:nvPr>
            <p:ph type="ftr" sz="quarter" idx="13"/>
          </p:nvPr>
        </p:nvSpPr>
        <p:spPr/>
        <p:txBody>
          <a:bodyPr/>
          <a:lstStyle/>
          <a:p>
            <a:r>
              <a:rPr lang="en-IN"/>
              <a:t>Presentation title</a:t>
            </a:r>
          </a:p>
        </p:txBody>
      </p:sp>
    </p:spTree>
    <p:extLst>
      <p:ext uri="{BB962C8B-B14F-4D97-AF65-F5344CB8AC3E}">
        <p14:creationId xmlns:p14="http://schemas.microsoft.com/office/powerpoint/2010/main" val="42217372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a:t>Video</a:t>
            </a:r>
          </a:p>
        </p:txBody>
      </p:sp>
      <p:sp>
        <p:nvSpPr>
          <p:cNvPr id="6" name="Footer Placeholder 5"/>
          <p:cNvSpPr>
            <a:spLocks noGrp="1"/>
          </p:cNvSpPr>
          <p:nvPr>
            <p:ph type="ftr" sz="quarter" idx="11"/>
          </p:nvPr>
        </p:nvSpPr>
        <p:spPr/>
        <p:txBody>
          <a:bodyPr/>
          <a:lstStyle/>
          <a:p>
            <a:r>
              <a:rPr lang="en-IN"/>
              <a:t>Presentation title</a:t>
            </a:r>
          </a:p>
        </p:txBody>
      </p:sp>
    </p:spTree>
    <p:extLst>
      <p:ext uri="{BB962C8B-B14F-4D97-AF65-F5344CB8AC3E}">
        <p14:creationId xmlns:p14="http://schemas.microsoft.com/office/powerpoint/2010/main" val="31921570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hapter Slide with pictur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590550" y="2578743"/>
            <a:ext cx="4537959" cy="1055708"/>
          </a:xfrm>
        </p:spPr>
        <p:txBody>
          <a:bodyPr/>
          <a:lstStyle>
            <a:lvl1pPr marL="0" indent="0">
              <a:buNone/>
              <a:defRPr sz="3000"/>
            </a:lvl1pPr>
          </a:lstStyle>
          <a:p>
            <a:pPr lvl="0"/>
            <a:r>
              <a:rPr lang="en-IN"/>
              <a:t>Chapter Title</a:t>
            </a:r>
          </a:p>
          <a:p>
            <a:pPr lvl="0"/>
            <a:r>
              <a:rPr lang="en-IN"/>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590550" y="3840384"/>
            <a:ext cx="4537959" cy="1055708"/>
          </a:xfrm>
        </p:spPr>
        <p:txBody>
          <a:bodyPr/>
          <a:lstStyle>
            <a:lvl1pPr marL="0" indent="0">
              <a:buNone/>
              <a:defRPr sz="1600"/>
            </a:lvl1pPr>
          </a:lstStyle>
          <a:p>
            <a:pPr lvl="0"/>
            <a:r>
              <a:rPr lang="en-IN"/>
              <a:t>text</a:t>
            </a:r>
          </a:p>
        </p:txBody>
      </p:sp>
      <p:sp>
        <p:nvSpPr>
          <p:cNvPr id="6" name="Footer Placeholder 5"/>
          <p:cNvSpPr>
            <a:spLocks noGrp="1"/>
          </p:cNvSpPr>
          <p:nvPr>
            <p:ph type="ftr" sz="quarter" idx="13"/>
          </p:nvPr>
        </p:nvSpPr>
        <p:spPr/>
        <p:txBody>
          <a:bodyPr/>
          <a:lstStyle/>
          <a:p>
            <a:r>
              <a:rPr lang="en-IN"/>
              <a:t>Presentation title</a:t>
            </a:r>
          </a:p>
        </p:txBody>
      </p:sp>
    </p:spTree>
    <p:extLst>
      <p:ext uri="{BB962C8B-B14F-4D97-AF65-F5344CB8AC3E}">
        <p14:creationId xmlns:p14="http://schemas.microsoft.com/office/powerpoint/2010/main" val="16786273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vider / Chapter slide">
    <p:spTree>
      <p:nvGrpSpPr>
        <p:cNvPr id="1" name=""/>
        <p:cNvGrpSpPr/>
        <p:nvPr/>
      </p:nvGrpSpPr>
      <p:grpSpPr>
        <a:xfrm>
          <a:off x="0" y="0"/>
          <a:ext cx="0" cy="0"/>
          <a:chOff x="0" y="0"/>
          <a:chExt cx="0" cy="0"/>
        </a:xfrm>
      </p:grpSpPr>
      <p:sp>
        <p:nvSpPr>
          <p:cNvPr id="5" name="Freeform 6"/>
          <p:cNvSpPr>
            <a:spLocks/>
          </p:cNvSpPr>
          <p:nvPr userDrawn="1"/>
        </p:nvSpPr>
        <p:spPr bwMode="gray">
          <a:xfrm>
            <a:off x="0" y="-1"/>
            <a:ext cx="6099175"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rgbClr val="FFE600"/>
          </a:solidFill>
          <a:ln w="9525">
            <a:noFill/>
            <a:round/>
            <a:headEnd/>
            <a:tailEnd/>
          </a:ln>
          <a:effectLst/>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8" name="Text Placeholder 7"/>
          <p:cNvSpPr>
            <a:spLocks noGrp="1"/>
          </p:cNvSpPr>
          <p:nvPr>
            <p:ph type="body" sz="quarter" idx="13"/>
          </p:nvPr>
        </p:nvSpPr>
        <p:spPr>
          <a:xfrm>
            <a:off x="605963" y="908050"/>
            <a:ext cx="4703762" cy="1624012"/>
          </a:xfrm>
        </p:spPr>
        <p:txBody>
          <a:bodyPr/>
          <a:lstStyle>
            <a:lvl1pPr marL="0" indent="0">
              <a:buNone/>
              <a:defRPr sz="3000"/>
            </a:lvl1pPr>
          </a:lstStyle>
          <a:p>
            <a:pPr lvl="0"/>
            <a:r>
              <a:rPr lang="en-US"/>
              <a:t>Click to edit Master text styles</a:t>
            </a:r>
          </a:p>
        </p:txBody>
      </p:sp>
      <p:sp>
        <p:nvSpPr>
          <p:cNvPr id="9" name="Footer Placeholder 8"/>
          <p:cNvSpPr>
            <a:spLocks noGrp="1"/>
          </p:cNvSpPr>
          <p:nvPr>
            <p:ph type="ftr" sz="quarter" idx="14"/>
          </p:nvPr>
        </p:nvSpPr>
        <p:spPr/>
        <p:txBody>
          <a:bodyPr/>
          <a:lstStyle/>
          <a:p>
            <a:r>
              <a:rPr lang="en-IN"/>
              <a:t>Presentation title</a:t>
            </a:r>
          </a:p>
        </p:txBody>
      </p:sp>
    </p:spTree>
    <p:extLst>
      <p:ext uri="{BB962C8B-B14F-4D97-AF65-F5344CB8AC3E}">
        <p14:creationId xmlns:p14="http://schemas.microsoft.com/office/powerpoint/2010/main" val="24040792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 Chapter slide - tranparency">
    <p:spTree>
      <p:nvGrpSpPr>
        <p:cNvPr id="1" name=""/>
        <p:cNvGrpSpPr/>
        <p:nvPr/>
      </p:nvGrpSpPr>
      <p:grpSpPr>
        <a:xfrm>
          <a:off x="0" y="0"/>
          <a:ext cx="0" cy="0"/>
          <a:chOff x="0" y="0"/>
          <a:chExt cx="0" cy="0"/>
        </a:xfrm>
      </p:grpSpPr>
      <p:sp>
        <p:nvSpPr>
          <p:cNvPr id="8" name="Freeform 6"/>
          <p:cNvSpPr>
            <a:spLocks/>
          </p:cNvSpPr>
          <p:nvPr userDrawn="1"/>
        </p:nvSpPr>
        <p:spPr bwMode="gray">
          <a:xfrm>
            <a:off x="-1" y="0"/>
            <a:ext cx="6099176"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chemeClr val="tx2">
              <a:alpha val="90000"/>
            </a:schemeClr>
          </a:solidFill>
          <a:ln w="9525">
            <a:noFill/>
            <a:round/>
            <a:headEnd/>
            <a:tailEnd/>
          </a:ln>
          <a:effectLst/>
        </p:spPr>
        <p:txBody>
          <a:bodyPr vert="horz" wrap="square" lIns="91440" tIns="45720" rIns="91440" bIns="45720" numCol="1" anchor="t" anchorCtr="0" compatLnSpc="1">
            <a:prstTxWarp prst="textNoShape">
              <a:avLst/>
            </a:prstTxWarp>
          </a:bodyPr>
          <a:lstStyle/>
          <a:p>
            <a:endParaRPr lang="en-GB">
              <a:solidFill>
                <a:schemeClr val="bg1"/>
              </a:solidFill>
              <a:latin typeface="Arial" panose="020B0604020202020204" pitchFamily="34" charset="0"/>
            </a:endParaRPr>
          </a:p>
        </p:txBody>
      </p:sp>
      <p:sp>
        <p:nvSpPr>
          <p:cNvPr id="7" name="Text Placeholder 6"/>
          <p:cNvSpPr>
            <a:spLocks noGrp="1"/>
          </p:cNvSpPr>
          <p:nvPr>
            <p:ph type="body" sz="quarter" idx="13"/>
          </p:nvPr>
        </p:nvSpPr>
        <p:spPr>
          <a:xfrm>
            <a:off x="602125" y="908050"/>
            <a:ext cx="4787900" cy="1536700"/>
          </a:xfrm>
        </p:spPr>
        <p:txBody>
          <a:bodyPr/>
          <a:lstStyle>
            <a:lvl1pPr marL="0" indent="0">
              <a:buNone/>
              <a:defRPr sz="3000">
                <a:solidFill>
                  <a:schemeClr val="bg2"/>
                </a:solidFill>
              </a:defRPr>
            </a:lvl1pPr>
          </a:lstStyle>
          <a:p>
            <a:pPr lvl="0"/>
            <a:r>
              <a:rPr lang="en-US"/>
              <a:t>Click to edit Master text styles</a:t>
            </a:r>
          </a:p>
        </p:txBody>
      </p:sp>
      <p:sp>
        <p:nvSpPr>
          <p:cNvPr id="6" name="Footer Placeholder 5"/>
          <p:cNvSpPr>
            <a:spLocks noGrp="1"/>
          </p:cNvSpPr>
          <p:nvPr>
            <p:ph type="ftr" sz="quarter" idx="14"/>
          </p:nvPr>
        </p:nvSpPr>
        <p:spPr/>
        <p:txBody>
          <a:bodyPr/>
          <a:lstStyle/>
          <a:p>
            <a:r>
              <a:rPr lang="en-US"/>
              <a:t>Presentation title</a:t>
            </a:r>
          </a:p>
        </p:txBody>
      </p:sp>
    </p:spTree>
    <p:extLst>
      <p:ext uri="{BB962C8B-B14F-4D97-AF65-F5344CB8AC3E}">
        <p14:creationId xmlns:p14="http://schemas.microsoft.com/office/powerpoint/2010/main" val="2478012228"/>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pter slide no pictur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chemeClr val="bg1"/>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1"/>
          </p:nvPr>
        </p:nvSpPr>
        <p:spPr/>
        <p:txBody>
          <a:bodyPr/>
          <a:lstStyle/>
          <a:p>
            <a:r>
              <a:rPr lang="en-IN"/>
              <a:t>Presentation title</a:t>
            </a:r>
          </a:p>
        </p:txBody>
      </p:sp>
    </p:spTree>
    <p:extLst>
      <p:ext uri="{BB962C8B-B14F-4D97-AF65-F5344CB8AC3E}">
        <p14:creationId xmlns:p14="http://schemas.microsoft.com/office/powerpoint/2010/main" val="36294362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Chapter slide with number">
    <p:spTree>
      <p:nvGrpSpPr>
        <p:cNvPr id="1" name=""/>
        <p:cNvGrpSpPr/>
        <p:nvPr/>
      </p:nvGrpSpPr>
      <p:grpSpPr>
        <a:xfrm>
          <a:off x="0" y="0"/>
          <a:ext cx="0" cy="0"/>
          <a:chOff x="0" y="0"/>
          <a:chExt cx="0" cy="0"/>
        </a:xfrm>
      </p:grpSpPr>
      <p:sp>
        <p:nvSpPr>
          <p:cNvPr id="8" name="Text Placeholder 7"/>
          <p:cNvSpPr>
            <a:spLocks noGrp="1"/>
          </p:cNvSpPr>
          <p:nvPr>
            <p:ph type="body" sz="quarter" idx="16" hasCustomPrompt="1"/>
          </p:nvPr>
        </p:nvSpPr>
        <p:spPr>
          <a:xfrm>
            <a:off x="590550" y="-863760"/>
            <a:ext cx="4392000" cy="4917600"/>
          </a:xfrm>
        </p:spPr>
        <p:txBody>
          <a:bodyPr/>
          <a:lstStyle>
            <a:lvl1pPr marL="0" indent="0">
              <a:buNone/>
              <a:defRPr lang="en-US" sz="55000" b="1" kern="1200" dirty="0" smtClean="0">
                <a:solidFill>
                  <a:srgbClr val="747480">
                    <a:alpha val="50000"/>
                  </a:srgbClr>
                </a:solidFill>
                <a:latin typeface="Arial" panose="020B0604020202020204" pitchFamily="34" charset="0"/>
                <a:ea typeface="+mn-ea"/>
                <a:cs typeface="+mn-cs"/>
              </a:defRPr>
            </a:lvl1pPr>
          </a:lstStyle>
          <a:p>
            <a:pPr marL="0" marR="0" lvl="0" indent="0" algn="l" defTabSz="755512" rtl="0" eaLnBrk="1" fontAlgn="auto" latinLnBrk="0" hangingPunct="1">
              <a:lnSpc>
                <a:spcPct val="100000"/>
              </a:lnSpc>
              <a:spcBef>
                <a:spcPts val="0"/>
              </a:spcBef>
              <a:spcAft>
                <a:spcPts val="150"/>
              </a:spcAft>
              <a:buClrTx/>
              <a:buSzTx/>
              <a:buFont typeface="Arial" panose="020B0604020202020204" pitchFamily="34" charset="0"/>
              <a:buNone/>
              <a:tabLst/>
            </a:pPr>
            <a:r>
              <a:rPr lang="en-US"/>
              <a:t>#</a:t>
            </a:r>
          </a:p>
        </p:txBody>
      </p:sp>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49" y="2851522"/>
            <a:ext cx="5508625" cy="1202318"/>
          </a:xfrm>
        </p:spPr>
        <p:txBody>
          <a:bodyPr vert="horz" lIns="0" tIns="0" rIns="0" bIns="0" rtlCol="0" anchor="ctr" anchorCtr="0">
            <a:noAutofit/>
          </a:bodyPr>
          <a:lstStyle>
            <a:lvl1pPr marL="0" indent="0">
              <a:buNone/>
              <a:defRPr kumimoji="0" lang="en-IN" sz="3600" b="0" i="0" u="none" strike="noStrike" cap="none" spc="0" normalizeH="0" baseline="0" dirty="0">
                <a:ln>
                  <a:noFill/>
                </a:ln>
                <a:solidFill>
                  <a:schemeClr val="bg1"/>
                </a:solidFill>
                <a:effectLst/>
                <a:uLnTx/>
                <a:uFillTx/>
                <a:latin typeface="Arial" panose="020B0604020202020204" pitchFamily="34" charset="0"/>
                <a:ea typeface="+mj-ea"/>
                <a:cs typeface="+mj-cs"/>
              </a:defRPr>
            </a:lvl1pPr>
          </a:lstStyle>
          <a:p>
            <a:pPr marL="356616" marR="0" lvl="0" indent="-356616" defTabSz="1007887"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7"/>
          </p:nvPr>
        </p:nvSpPr>
        <p:spPr/>
        <p:txBody>
          <a:bodyPr/>
          <a:lstStyle/>
          <a:p>
            <a:r>
              <a:rPr lang="en-US"/>
              <a:t>Presentation title</a:t>
            </a:r>
          </a:p>
        </p:txBody>
      </p:sp>
    </p:spTree>
    <p:extLst>
      <p:ext uri="{BB962C8B-B14F-4D97-AF65-F5344CB8AC3E}">
        <p14:creationId xmlns:p14="http://schemas.microsoft.com/office/powerpoint/2010/main" val="28102429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sclaimer CZ">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ltGray">
          <a:xfrm>
            <a:off x="9553" y="0"/>
            <a:ext cx="12192005" cy="6858000"/>
          </a:xfrm>
          <a:prstGeom prst="rect">
            <a:avLst/>
          </a:prstGeom>
        </p:spPr>
      </p:pic>
      <p:sp>
        <p:nvSpPr>
          <p:cNvPr id="5" name="TextBox 4">
            <a:extLst>
              <a:ext uri="{FF2B5EF4-FFF2-40B4-BE49-F238E27FC236}">
                <a16:creationId xmlns:a16="http://schemas.microsoft.com/office/drawing/2014/main" id="{54FF1959-FB3E-4D6E-8DA4-A0365BB2751F}"/>
              </a:ext>
            </a:extLst>
          </p:cNvPr>
          <p:cNvSpPr txBox="1">
            <a:spLocks/>
          </p:cNvSpPr>
          <p:nvPr userDrawn="1"/>
        </p:nvSpPr>
        <p:spPr>
          <a:xfrm>
            <a:off x="590550" y="908050"/>
            <a:ext cx="3564261" cy="3006977"/>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Smyslem EY je přispívat k tomu, aby svět fungoval lépe. Proto pomáháme klientům, našim zaměstnancům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širšímu společenství vytvářet dlouhodobé hodnoty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a posilovat důvěru v kapitálové trhy.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Týmy odborníků EY, vybavené nejmodernějšími technologiemi, působí ve více než 150 zemích celého světa – provádějí audity a poskytují klientům širokou poradenskou podporu, která jim umožňuje růst, transformovat se a efektivně fungovat. </a:t>
            </a:r>
          </a:p>
          <a:p>
            <a:pPr lvl="0">
              <a:buClr>
                <a:srgbClr val="FFD200"/>
              </a:buClr>
              <a:buSzPct val="70000"/>
              <a:defRPr/>
            </a:pPr>
            <a:endParaRPr lang="cs-CZ" sz="1100"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100" kern="0" noProof="0">
                <a:solidFill>
                  <a:srgbClr val="FFFFFF"/>
                </a:solidFill>
                <a:latin typeface="Arial" panose="020B0604020202020204" pitchFamily="34" charset="0"/>
                <a:cs typeface="Arial" panose="020B0604020202020204" pitchFamily="34" charset="0"/>
              </a:rPr>
              <a:t>Naši auditoři, konzultanti, právní a daňoví poradci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i odborníci na strategické a transakční poradenství </a:t>
            </a:r>
            <a:br>
              <a:rPr lang="cs-CZ" sz="1100" kern="0" noProof="0">
                <a:solidFill>
                  <a:srgbClr val="FFFFFF"/>
                </a:solidFill>
                <a:latin typeface="Arial" panose="020B0604020202020204" pitchFamily="34" charset="0"/>
                <a:cs typeface="Arial" panose="020B0604020202020204" pitchFamily="34" charset="0"/>
              </a:rPr>
            </a:br>
            <a:r>
              <a:rPr lang="cs-CZ" sz="1100" kern="0" noProof="0">
                <a:solidFill>
                  <a:srgbClr val="FFFFFF"/>
                </a:solidFill>
                <a:latin typeface="Arial" panose="020B0604020202020204" pitchFamily="34" charset="0"/>
                <a:cs typeface="Arial" panose="020B0604020202020204" pitchFamily="34" charset="0"/>
              </a:rPr>
              <a:t>si kladou ty správné otázky a dokážou najít ty správné odpovědi na složité problémy dnešního světa.</a:t>
            </a:r>
          </a:p>
        </p:txBody>
      </p:sp>
      <p:sp>
        <p:nvSpPr>
          <p:cNvPr id="7" name="TextBox 6">
            <a:extLst>
              <a:ext uri="{FF2B5EF4-FFF2-40B4-BE49-F238E27FC236}">
                <a16:creationId xmlns:a16="http://schemas.microsoft.com/office/drawing/2014/main" id="{E6902003-B9BB-47C4-97AD-E7B6C2C9C928}"/>
              </a:ext>
            </a:extLst>
          </p:cNvPr>
          <p:cNvSpPr txBox="1">
            <a:spLocks/>
          </p:cNvSpPr>
          <p:nvPr userDrawn="1"/>
        </p:nvSpPr>
        <p:spPr>
          <a:xfrm>
            <a:off x="8297990" y="908050"/>
            <a:ext cx="3309810" cy="2786404"/>
          </a:xfrm>
          <a:prstGeom prst="rect">
            <a:avLst/>
          </a:prstGeom>
          <a:noFill/>
        </p:spPr>
        <p:txBody>
          <a:bodyPr wrap="square" lIns="0" tIns="36576" rIns="0" bIns="0" rtlCol="0" anchor="t">
            <a:spAutoFit/>
          </a:bodyPr>
          <a:lstStyle/>
          <a:p>
            <a:pPr lvl="0">
              <a:buClr>
                <a:srgbClr val="FFD200"/>
              </a:buClr>
              <a:buSzPct val="70000"/>
              <a:defRPr/>
            </a:pPr>
            <a:r>
              <a:rPr lang="cs-CZ" sz="800" kern="0" noProof="0">
                <a:solidFill>
                  <a:srgbClr val="FFFFFF"/>
                </a:solidFill>
                <a:latin typeface="Arial" panose="020B0604020202020204" pitchFamily="34" charset="0"/>
                <a:cs typeface="Arial" panose="020B0604020202020204" pitchFamily="34" charset="0"/>
              </a:rPr>
              <a:t>Název EY zahrnuje celosvětovou organizaci a může zahrnovat jednu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či více členských firem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z nichž každá je samostatnou právnickou osobou.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je britská společnost s ručením omezeným garancí, která neposkytuje služby klientům. Informace o tom, jak EY shromažďuje a používá osobní údaje, a o právech fyzických osob stanovených právními předpisy o ochraně osobních údajů jsou k dispozici na ey.com/</a:t>
            </a:r>
            <a:r>
              <a:rPr lang="en-US" sz="800" kern="0" noProof="0">
                <a:solidFill>
                  <a:srgbClr val="FFFFFF"/>
                </a:solidFill>
                <a:latin typeface="Arial" panose="020B0604020202020204" pitchFamily="34" charset="0"/>
                <a:cs typeface="Arial" panose="020B0604020202020204" pitchFamily="34" charset="0"/>
              </a:rPr>
              <a:t>privacy</a:t>
            </a:r>
            <a:r>
              <a:rPr lang="cs-CZ" sz="800" kern="0" noProof="0">
                <a:solidFill>
                  <a:srgbClr val="FFFFFF"/>
                </a:solidFill>
                <a:latin typeface="Arial" panose="020B0604020202020204" pitchFamily="34" charset="0"/>
                <a:cs typeface="Arial" panose="020B0604020202020204" pitchFamily="34" charset="0"/>
              </a:rPr>
              <a:t>. Členské firmy EY neposkytují právní služby v zemích, kde to zákon neumožňuje. Podrobnější informace o naší organizaci najdete na našich webových stránkách ey.com. </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4</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Všechna práva vyhrazena. </a:t>
            </a:r>
          </a:p>
          <a:p>
            <a:pPr marL="0" marR="0" lvl="0" indent="0" algn="l" defTabSz="914400" rtl="0" eaLnBrk="1" fontAlgn="base" latinLnBrk="0" hangingPunct="1">
              <a:lnSpc>
                <a:spcPct val="100000"/>
              </a:lnSpc>
              <a:spcBef>
                <a:spcPct val="0"/>
              </a:spcBef>
              <a:spcAft>
                <a:spcPts val="1013"/>
              </a:spcAft>
              <a:buClrTx/>
              <a:buSzTx/>
              <a:buFontTx/>
              <a:buNone/>
              <a:tabLst/>
              <a:defRPr/>
            </a:pPr>
            <a:r>
              <a:rPr lang="cs-CZ" sz="800" kern="0" noProof="0">
                <a:solidFill>
                  <a:srgbClr val="FFFFFF"/>
                </a:solidFill>
                <a:latin typeface="Arial" panose="020B0604020202020204" pitchFamily="34" charset="0"/>
                <a:cs typeface="Arial" panose="020B0604020202020204" pitchFamily="34" charset="0"/>
              </a:rPr>
              <a:t>Tento materiál má pouze všeobecný informační charakter, na který není možné spoléhat se jako na poskytnutí účetního, daňového ani jiného odborného poradenství. V případě potřeby se prosím obraťte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na svého konkrétního poradce.</a:t>
            </a: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28636226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sclaimer EN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ltGray">
          <a:xfrm>
            <a:off x="9553" y="0"/>
            <a:ext cx="12192005" cy="6858000"/>
          </a:xfrm>
          <a:prstGeom prst="rect">
            <a:avLst/>
          </a:prstGeom>
        </p:spPr>
      </p:pic>
      <p:sp>
        <p:nvSpPr>
          <p:cNvPr id="10" name="TextBox 9">
            <a:extLst>
              <a:ext uri="{FF2B5EF4-FFF2-40B4-BE49-F238E27FC236}">
                <a16:creationId xmlns:a16="http://schemas.microsoft.com/office/drawing/2014/main" id="{0B03E7E9-6F19-49DD-A944-876E8B3F96F9}"/>
              </a:ext>
            </a:extLst>
          </p:cNvPr>
          <p:cNvSpPr txBox="1">
            <a:spLocks/>
          </p:cNvSpPr>
          <p:nvPr userDrawn="1"/>
        </p:nvSpPr>
        <p:spPr>
          <a:xfrm>
            <a:off x="590550" y="908050"/>
            <a:ext cx="3205138" cy="2660728"/>
          </a:xfrm>
          <a:prstGeom prst="rect">
            <a:avLst/>
          </a:prstGeom>
          <a:noFill/>
        </p:spPr>
        <p:txBody>
          <a:bodyPr wrap="square" lIns="0" tIns="36576" rIns="0" bIns="0" rtlCol="0" anchor="t">
            <a:spAutoFit/>
          </a:bodyPr>
          <a:lstStyle/>
          <a:p>
            <a:pPr lvl="0">
              <a:spcAft>
                <a:spcPts val="600"/>
              </a:spcAft>
              <a:buClr>
                <a:srgbClr val="FFD200"/>
              </a:buClr>
              <a:buSzPct val="70000"/>
              <a:defRPr/>
            </a:pPr>
            <a:r>
              <a:rPr kumimoji="0" lang="en-US" sz="1200"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200" kern="0">
                <a:solidFill>
                  <a:srgbClr val="FFE600"/>
                </a:solidFill>
                <a:latin typeface="Arial" panose="020B0604020202020204" pitchFamily="34" charset="0"/>
                <a:cs typeface="Arial" panose="020B0604020202020204" pitchFamily="34" charset="0"/>
              </a:rPr>
              <a:t>Building a better working world</a:t>
            </a:r>
            <a:endParaRPr kumimoji="0" lang="en-US" sz="1200"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
                <a:srgbClr val="FFD200"/>
              </a:buClr>
              <a:buSzPct val="70000"/>
              <a:buFontTx/>
              <a:buNone/>
              <a:tabLst/>
              <a:defRPr/>
            </a:pPr>
            <a:endParaRPr kumimoji="0" lang="en-US" sz="11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 exists to build a better working world, helping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to create long-term value for clients, people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society and build trust in the capital markets.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Enabled by data and technology, diverse EY teams in over 150 countries provide trust through assurance and help clients grow, transform </a:t>
            </a:r>
            <a:br>
              <a:rPr lang="cs-CZ" sz="1100" kern="0">
                <a:solidFill>
                  <a:srgbClr val="FFFFFF"/>
                </a:solidFill>
                <a:latin typeface="Arial" panose="020B0604020202020204" pitchFamily="34" charset="0"/>
                <a:cs typeface="Arial" panose="020B0604020202020204" pitchFamily="34" charset="0"/>
              </a:rPr>
            </a:br>
            <a:r>
              <a:rPr lang="en-IN" sz="1100" kern="0">
                <a:solidFill>
                  <a:srgbClr val="FFFFFF"/>
                </a:solidFill>
                <a:latin typeface="Arial" panose="020B0604020202020204" pitchFamily="34" charset="0"/>
                <a:cs typeface="Arial" panose="020B0604020202020204" pitchFamily="34" charset="0"/>
              </a:rPr>
              <a:t>and operate. </a:t>
            </a:r>
          </a:p>
          <a:p>
            <a:pPr lvl="0">
              <a:buClr>
                <a:srgbClr val="FFD200"/>
              </a:buClr>
              <a:buSzPct val="70000"/>
              <a:defRPr/>
            </a:pPr>
            <a:endParaRPr lang="en-IN" sz="1100"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Working across assurance, consulting, law, strategy, tax and transactions, EY teams ask better questions to find new answers for the complex issues facing our world today.</a:t>
            </a:r>
          </a:p>
        </p:txBody>
      </p:sp>
      <p:sp>
        <p:nvSpPr>
          <p:cNvPr id="11" name="TextBox 10">
            <a:extLst>
              <a:ext uri="{FF2B5EF4-FFF2-40B4-BE49-F238E27FC236}">
                <a16:creationId xmlns:a16="http://schemas.microsoft.com/office/drawing/2014/main" id="{A5FF8C4B-AB95-4CA2-9E06-22F7C24A322E}"/>
              </a:ext>
            </a:extLst>
          </p:cNvPr>
          <p:cNvSpPr txBox="1">
            <a:spLocks/>
          </p:cNvSpPr>
          <p:nvPr userDrawn="1"/>
        </p:nvSpPr>
        <p:spPr>
          <a:xfrm>
            <a:off x="8402662" y="908050"/>
            <a:ext cx="3205138" cy="2411942"/>
          </a:xfrm>
          <a:prstGeom prst="rect">
            <a:avLst/>
          </a:prstGeom>
          <a:noFill/>
        </p:spPr>
        <p:txBody>
          <a:bodyPr wrap="square" lIns="0" tIns="36576" rIns="0" bIns="0" rtlCol="0" anchor="t">
            <a:spAutoFit/>
          </a:bodyPr>
          <a:lstStyle/>
          <a:p>
            <a:pPr lvl="0">
              <a:buClr>
                <a:srgbClr val="FFD200"/>
              </a:buClr>
              <a:buSzPct val="70000"/>
              <a:defRPr/>
            </a:pPr>
            <a:r>
              <a:rPr lang="en-IN" sz="800" kern="0">
                <a:solidFill>
                  <a:srgbClr val="FFFFFF"/>
                </a:solidFill>
                <a:latin typeface="Arial" panose="020B0604020202020204" pitchFamily="34" charset="0"/>
                <a:cs typeface="Arial" panose="020B0604020202020204" pitchFamily="34" charset="0"/>
              </a:rPr>
              <a:t>EY refers to the global organization, and may refer to one or more, </a:t>
            </a:r>
            <a:br>
              <a:rPr lang="cs-CZ" sz="800" kern="0">
                <a:solidFill>
                  <a:srgbClr val="FFFFFF"/>
                </a:solidFill>
                <a:latin typeface="Arial" panose="020B0604020202020204" pitchFamily="34" charset="0"/>
                <a:cs typeface="Arial" panose="020B0604020202020204" pitchFamily="34" charset="0"/>
              </a:rPr>
            </a:br>
            <a:r>
              <a:rPr lang="en-IN" sz="800" kern="0">
                <a:solidFill>
                  <a:srgbClr val="FFFFFF"/>
                </a:solidFill>
                <a:latin typeface="Arial" panose="020B0604020202020204" pitchFamily="34" charset="0"/>
                <a:cs typeface="Arial" panose="020B0604020202020204" pitchFamily="34" charset="0"/>
              </a:rPr>
              <a:t>of the member firms of Ernst &amp; Young Global Limited, each of which is a separate legal entity. Ernst &amp; Young Global Limited, a UK company limited by guarantee, does not provide services to clients. Information about how EY collects and uses personal data and a description of the rights individuals have under data protection legislation are available via ey.com/privacy. EY member firms do not practice law where prohibited by local laws. For more information about our organization, please visit ey.com.</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ts val="1013"/>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4</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All Rights Reserved.</a:t>
            </a:r>
            <a:endPar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a:buClr>
                <a:srgbClr val="FFD200"/>
              </a:buClr>
              <a:buSzPct val="70000"/>
              <a:defRPr/>
            </a:pPr>
            <a:r>
              <a:rPr lang="en-US" sz="800" kern="0">
                <a:solidFill>
                  <a:srgbClr val="FFFFFF"/>
                </a:solidFill>
                <a:latin typeface="Arial" panose="020B0604020202020204" pitchFamily="34" charset="0"/>
                <a:cs typeface="Arial" panose="020B0604020202020204" pitchFamily="34" charset="0"/>
              </a:rPr>
              <a:t>This material has been prepared for general informational purposes only and is not intended to be relied upon as accounting, tax or other professional advice. Please refer to your advisors for specific advice.</a:t>
            </a:r>
            <a:endParaRPr lang="cs-CZ" sz="800" kern="0">
              <a:solidFill>
                <a:srgbClr val="FFFFFF"/>
              </a:solidFill>
              <a:latin typeface="Arial" panose="020B0604020202020204" pitchFamily="34" charset="0"/>
              <a:cs typeface="Arial" panose="020B0604020202020204" pitchFamily="34" charset="0"/>
            </a:endParaRP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100"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341949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rd slide - bullets">
    <p:spTree>
      <p:nvGrpSpPr>
        <p:cNvPr id="1" name=""/>
        <p:cNvGrpSpPr/>
        <p:nvPr/>
      </p:nvGrpSpPr>
      <p:grpSpPr>
        <a:xfrm>
          <a:off x="0" y="0"/>
          <a:ext cx="0" cy="0"/>
          <a:chOff x="0" y="0"/>
          <a:chExt cx="0" cy="0"/>
        </a:xfrm>
      </p:grpSpPr>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Text Placeholder 2">
            <a:extLst>
              <a:ext uri="{FF2B5EF4-FFF2-40B4-BE49-F238E27FC236}">
                <a16:creationId xmlns:a16="http://schemas.microsoft.com/office/drawing/2014/main" id="{AC5F387F-0A77-424D-88D8-FFE5F0CA22D3}"/>
              </a:ext>
            </a:extLst>
          </p:cNvPr>
          <p:cNvSpPr>
            <a:spLocks noGrp="1"/>
          </p:cNvSpPr>
          <p:nvPr>
            <p:ph idx="1"/>
          </p:nvPr>
        </p:nvSpPr>
        <p:spPr>
          <a:xfrm>
            <a:off x="609918" y="1137920"/>
            <a:ext cx="10978515" cy="502793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Footer Placeholder 2"/>
          <p:cNvSpPr>
            <a:spLocks noGrp="1"/>
          </p:cNvSpPr>
          <p:nvPr>
            <p:ph type="ftr" sz="quarter" idx="10"/>
          </p:nvPr>
        </p:nvSpPr>
        <p:spPr/>
        <p:txBody>
          <a:bodyPr/>
          <a:lstStyle/>
          <a:p>
            <a:r>
              <a:rPr lang="en-US"/>
              <a:t>Presentation title</a:t>
            </a:r>
          </a:p>
        </p:txBody>
      </p:sp>
      <p:sp>
        <p:nvSpPr>
          <p:cNvPr id="4" name="Title 3"/>
          <p:cNvSpPr>
            <a:spLocks noGrp="1"/>
          </p:cNvSpPr>
          <p:nvPr>
            <p:ph type="title"/>
          </p:nvPr>
        </p:nvSpPr>
        <p:spPr/>
        <p:txBody>
          <a:bodyPr/>
          <a:lstStyle/>
          <a:p>
            <a:r>
              <a:rPr lang="en-US"/>
              <a:t>Click to edit Master title style</a:t>
            </a:r>
            <a:endParaRPr lang="cs-CZ"/>
          </a:p>
        </p:txBody>
      </p:sp>
    </p:spTree>
    <p:extLst>
      <p:ext uri="{BB962C8B-B14F-4D97-AF65-F5344CB8AC3E}">
        <p14:creationId xmlns:p14="http://schemas.microsoft.com/office/powerpoint/2010/main" val="9993965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n-IN"/>
              <a:t>Presentation title</a:t>
            </a:r>
          </a:p>
        </p:txBody>
      </p:sp>
    </p:spTree>
    <p:extLst>
      <p:ext uri="{BB962C8B-B14F-4D97-AF65-F5344CB8AC3E}">
        <p14:creationId xmlns:p14="http://schemas.microsoft.com/office/powerpoint/2010/main" val="895650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49480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Cover_with Std transition">
    <p:spTree>
      <p:nvGrpSpPr>
        <p:cNvPr id="1" name=""/>
        <p:cNvGrpSpPr/>
        <p:nvPr/>
      </p:nvGrpSpPr>
      <p:grpSpPr>
        <a:xfrm>
          <a:off x="0" y="0"/>
          <a:ext cx="0" cy="0"/>
          <a:chOff x="0" y="0"/>
          <a:chExt cx="0" cy="0"/>
        </a:xfrm>
      </p:grpSpPr>
      <p:grpSp>
        <p:nvGrpSpPr>
          <p:cNvPr id="23" name="Group 22"/>
          <p:cNvGrpSpPr>
            <a:grpSpLocks noChangeAspect="1"/>
          </p:cNvGrpSpPr>
          <p:nvPr userDrawn="1"/>
        </p:nvGrpSpPr>
        <p:grpSpPr>
          <a:xfrm>
            <a:off x="0" y="2399428"/>
            <a:ext cx="12198350" cy="3327287"/>
            <a:chOff x="-1287463" y="1600656"/>
            <a:chExt cx="12630151" cy="4595813"/>
          </a:xfrm>
        </p:grpSpPr>
        <p:sp>
          <p:nvSpPr>
            <p:cNvPr id="24" name="Freeform 23"/>
            <p:cNvSpPr>
              <a:spLocks/>
            </p:cNvSpPr>
            <p:nvPr userDrawn="1"/>
          </p:nvSpPr>
          <p:spPr bwMode="auto">
            <a:xfrm>
              <a:off x="-1287463" y="4378781"/>
              <a:ext cx="3157538" cy="1817688"/>
            </a:xfrm>
            <a:custGeom>
              <a:avLst/>
              <a:gdLst>
                <a:gd name="T0" fmla="*/ 0 w 1989"/>
                <a:gd name="T1" fmla="*/ 0 h 1145"/>
                <a:gd name="T2" fmla="*/ 1989 w 1989"/>
                <a:gd name="T3" fmla="*/ 423 h 1145"/>
                <a:gd name="T4" fmla="*/ 0 w 1989"/>
                <a:gd name="T5" fmla="*/ 1145 h 1145"/>
                <a:gd name="T6" fmla="*/ 0 w 1989"/>
                <a:gd name="T7" fmla="*/ 0 h 1145"/>
              </a:gdLst>
              <a:ahLst/>
              <a:cxnLst>
                <a:cxn ang="0">
                  <a:pos x="T0" y="T1"/>
                </a:cxn>
                <a:cxn ang="0">
                  <a:pos x="T2" y="T3"/>
                </a:cxn>
                <a:cxn ang="0">
                  <a:pos x="T4" y="T5"/>
                </a:cxn>
                <a:cxn ang="0">
                  <a:pos x="T6" y="T7"/>
                </a:cxn>
              </a:cxnLst>
              <a:rect l="0" t="0" r="r" b="b"/>
              <a:pathLst>
                <a:path w="1989" h="1145">
                  <a:moveTo>
                    <a:pt x="0" y="0"/>
                  </a:moveTo>
                  <a:lnTo>
                    <a:pt x="1989" y="423"/>
                  </a:lnTo>
                  <a:lnTo>
                    <a:pt x="0" y="1145"/>
                  </a:lnTo>
                  <a:lnTo>
                    <a:pt x="0" y="0"/>
                  </a:lnTo>
                  <a:close/>
                </a:path>
              </a:pathLst>
            </a:custGeom>
            <a:blipFill dpi="0" rotWithShape="1">
              <a:blip r:embed="rId2" cstate="email">
                <a:extLst>
                  <a:ext uri="{28A0092B-C50C-407E-A947-70E740481C1C}">
                    <a14:useLocalDpi xmlns:a14="http://schemas.microsoft.com/office/drawing/2010/main"/>
                  </a:ext>
                </a:extLst>
              </a:blip>
              <a:srcRect/>
              <a:tile tx="69850" ty="0" sx="100000" sy="100000" flip="none" algn="tr"/>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sz="1800"/>
            </a:p>
          </p:txBody>
        </p:sp>
        <p:sp>
          <p:nvSpPr>
            <p:cNvPr id="25" name="Freeform 24"/>
            <p:cNvSpPr>
              <a:spLocks/>
            </p:cNvSpPr>
            <p:nvPr userDrawn="1"/>
          </p:nvSpPr>
          <p:spPr bwMode="auto">
            <a:xfrm>
              <a:off x="1870075" y="1600656"/>
              <a:ext cx="9472613" cy="3449638"/>
            </a:xfrm>
            <a:custGeom>
              <a:avLst/>
              <a:gdLst>
                <a:gd name="T0" fmla="*/ 5967 w 5967"/>
                <a:gd name="T1" fmla="*/ 1119 h 2173"/>
                <a:gd name="T2" fmla="*/ 0 w 5967"/>
                <a:gd name="T3" fmla="*/ 2173 h 2173"/>
                <a:gd name="T4" fmla="*/ 5967 w 5967"/>
                <a:gd name="T5" fmla="*/ 0 h 2173"/>
                <a:gd name="T6" fmla="*/ 5967 w 5967"/>
                <a:gd name="T7" fmla="*/ 1119 h 2173"/>
              </a:gdLst>
              <a:ahLst/>
              <a:cxnLst>
                <a:cxn ang="0">
                  <a:pos x="T0" y="T1"/>
                </a:cxn>
                <a:cxn ang="0">
                  <a:pos x="T2" y="T3"/>
                </a:cxn>
                <a:cxn ang="0">
                  <a:pos x="T4" y="T5"/>
                </a:cxn>
                <a:cxn ang="0">
                  <a:pos x="T6" y="T7"/>
                </a:cxn>
              </a:cxnLst>
              <a:rect l="0" t="0" r="r" b="b"/>
              <a:pathLst>
                <a:path w="5967" h="2173">
                  <a:moveTo>
                    <a:pt x="5967" y="1119"/>
                  </a:moveTo>
                  <a:lnTo>
                    <a:pt x="0" y="2173"/>
                  </a:lnTo>
                  <a:lnTo>
                    <a:pt x="5967" y="0"/>
                  </a:lnTo>
                  <a:lnTo>
                    <a:pt x="5967" y="1119"/>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sz="1800"/>
            </a:p>
          </p:txBody>
        </p:sp>
      </p:grpSp>
      <p:sp>
        <p:nvSpPr>
          <p:cNvPr id="2" name="Title 1"/>
          <p:cNvSpPr>
            <a:spLocks noGrp="1"/>
          </p:cNvSpPr>
          <p:nvPr>
            <p:ph type="ctrTitle"/>
          </p:nvPr>
        </p:nvSpPr>
        <p:spPr>
          <a:xfrm>
            <a:off x="3029117" y="757504"/>
            <a:ext cx="7323813" cy="860400"/>
          </a:xfrm>
        </p:spPr>
        <p:txBody>
          <a:bodyPr/>
          <a:lstStyle/>
          <a:p>
            <a:r>
              <a:rPr lang="en-US"/>
              <a:t>Click to edit Master title style</a:t>
            </a:r>
            <a:endParaRPr lang="en-GB"/>
          </a:p>
        </p:txBody>
      </p:sp>
      <p:sp>
        <p:nvSpPr>
          <p:cNvPr id="3" name="Subtitle 2"/>
          <p:cNvSpPr>
            <a:spLocks noGrp="1"/>
          </p:cNvSpPr>
          <p:nvPr>
            <p:ph type="subTitle" idx="1"/>
          </p:nvPr>
        </p:nvSpPr>
        <p:spPr>
          <a:xfrm>
            <a:off x="3029117" y="1753200"/>
            <a:ext cx="7323813" cy="968400"/>
          </a:xfrm>
        </p:spPr>
        <p:txBody>
          <a:bodyPr/>
          <a:lstStyle>
            <a:lvl1pPr marL="0" indent="0" algn="l">
              <a:buNone/>
              <a:defRPr sz="2000">
                <a:solidFill>
                  <a:schemeClr val="bg2"/>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19" name="Picture 2"/>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gray">
          <a:xfrm>
            <a:off x="3042108" y="5825136"/>
            <a:ext cx="1219835" cy="692855"/>
          </a:xfrm>
          <a:prstGeom prst="rect">
            <a:avLst/>
          </a:prstGeom>
          <a:noFill/>
          <a:ln w="9525">
            <a:noFill/>
            <a:miter lim="800000"/>
            <a:headEnd/>
            <a:tailEnd/>
          </a:ln>
          <a:effectLst/>
        </p:spPr>
      </p:pic>
    </p:spTree>
    <p:extLst>
      <p:ext uri="{BB962C8B-B14F-4D97-AF65-F5344CB8AC3E}">
        <p14:creationId xmlns:p14="http://schemas.microsoft.com/office/powerpoint/2010/main" val="8781319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8" y="201168"/>
            <a:ext cx="10978515" cy="804672"/>
          </a:xfrm>
        </p:spPr>
        <p:txBody>
          <a:bodyPr/>
          <a:lstStyle/>
          <a:p>
            <a:r>
              <a:rPr lang="en-US" err="1"/>
              <a:t>Lorem</a:t>
            </a:r>
            <a:r>
              <a:rPr lang="en-US"/>
              <a:t> </a:t>
            </a:r>
            <a:r>
              <a:rPr lang="en-US" err="1"/>
              <a:t>Ipsum</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ine 10"/>
          <p:cNvSpPr>
            <a:spLocks noChangeShapeType="1"/>
          </p:cNvSpPr>
          <p:nvPr userDrawn="1"/>
        </p:nvSpPr>
        <p:spPr bwMode="auto">
          <a:xfrm>
            <a:off x="609918" y="1044000"/>
            <a:ext cx="10978515"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
        <p:nvSpPr>
          <p:cNvPr id="8" name="Line 11"/>
          <p:cNvSpPr>
            <a:spLocks noChangeShapeType="1"/>
          </p:cNvSpPr>
          <p:nvPr userDrawn="1"/>
        </p:nvSpPr>
        <p:spPr bwMode="auto">
          <a:xfrm>
            <a:off x="609918" y="6242400"/>
            <a:ext cx="10978515"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Tree>
    <p:extLst>
      <p:ext uri="{BB962C8B-B14F-4D97-AF65-F5344CB8AC3E}">
        <p14:creationId xmlns:p14="http://schemas.microsoft.com/office/powerpoint/2010/main" val="11245561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err="1"/>
              <a:t>Lorem</a:t>
            </a:r>
            <a:r>
              <a:rPr lang="en-US"/>
              <a:t> </a:t>
            </a:r>
            <a:r>
              <a:rPr lang="en-US" err="1"/>
              <a:t>Ipsum</a:t>
            </a:r>
            <a:endParaRPr lang="en-GB"/>
          </a:p>
        </p:txBody>
      </p:sp>
      <p:sp>
        <p:nvSpPr>
          <p:cNvPr id="7" name="Line 10"/>
          <p:cNvSpPr>
            <a:spLocks noChangeShapeType="1"/>
          </p:cNvSpPr>
          <p:nvPr userDrawn="1"/>
        </p:nvSpPr>
        <p:spPr bwMode="auto">
          <a:xfrm>
            <a:off x="609918" y="1044000"/>
            <a:ext cx="10978515"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
        <p:nvSpPr>
          <p:cNvPr id="8" name="Line 11"/>
          <p:cNvSpPr>
            <a:spLocks noChangeShapeType="1"/>
          </p:cNvSpPr>
          <p:nvPr userDrawn="1"/>
        </p:nvSpPr>
        <p:spPr bwMode="auto">
          <a:xfrm>
            <a:off x="609918" y="6242400"/>
            <a:ext cx="10978515"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Tree>
    <p:extLst>
      <p:ext uri="{BB962C8B-B14F-4D97-AF65-F5344CB8AC3E}">
        <p14:creationId xmlns:p14="http://schemas.microsoft.com/office/powerpoint/2010/main" val="19683840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err="1"/>
              <a:t>Lorem</a:t>
            </a:r>
            <a:r>
              <a:rPr lang="en-US"/>
              <a:t> </a:t>
            </a:r>
            <a:r>
              <a:rPr lang="en-US" err="1"/>
              <a:t>Ipsum</a:t>
            </a:r>
            <a:endParaRPr lang="en-GB"/>
          </a:p>
        </p:txBody>
      </p:sp>
      <p:sp>
        <p:nvSpPr>
          <p:cNvPr id="3" name="Content Placeholder 2"/>
          <p:cNvSpPr>
            <a:spLocks noGrp="1"/>
          </p:cNvSpPr>
          <p:nvPr>
            <p:ph sz="half" idx="1"/>
          </p:nvPr>
        </p:nvSpPr>
        <p:spPr>
          <a:xfrm>
            <a:off x="609917" y="1600201"/>
            <a:ext cx="5387605"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0828" y="1600201"/>
            <a:ext cx="5387605"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ine 10"/>
          <p:cNvSpPr>
            <a:spLocks noChangeShapeType="1"/>
          </p:cNvSpPr>
          <p:nvPr userDrawn="1"/>
        </p:nvSpPr>
        <p:spPr bwMode="auto">
          <a:xfrm>
            <a:off x="609918" y="1044000"/>
            <a:ext cx="10978515"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
        <p:nvSpPr>
          <p:cNvPr id="12" name="Line 11"/>
          <p:cNvSpPr>
            <a:spLocks noChangeShapeType="1"/>
          </p:cNvSpPr>
          <p:nvPr userDrawn="1"/>
        </p:nvSpPr>
        <p:spPr bwMode="auto">
          <a:xfrm>
            <a:off x="609918" y="6242400"/>
            <a:ext cx="10978515"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Tree>
    <p:extLst>
      <p:ext uri="{BB962C8B-B14F-4D97-AF65-F5344CB8AC3E}">
        <p14:creationId xmlns:p14="http://schemas.microsoft.com/office/powerpoint/2010/main" val="29726209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err="1"/>
              <a:t>Lorem</a:t>
            </a:r>
            <a:r>
              <a:rPr lang="en-US"/>
              <a:t> </a:t>
            </a:r>
            <a:r>
              <a:rPr lang="en-US" err="1"/>
              <a:t>Ipsum</a:t>
            </a:r>
            <a:endParaRPr lang="en-GB"/>
          </a:p>
        </p:txBody>
      </p:sp>
      <p:sp>
        <p:nvSpPr>
          <p:cNvPr id="3" name="Content Placeholder 2"/>
          <p:cNvSpPr>
            <a:spLocks noGrp="1"/>
          </p:cNvSpPr>
          <p:nvPr>
            <p:ph sz="half" idx="1"/>
          </p:nvPr>
        </p:nvSpPr>
        <p:spPr>
          <a:xfrm>
            <a:off x="609917" y="2196001"/>
            <a:ext cx="5393208"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830" y="2178000"/>
            <a:ext cx="5393208"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ine 10"/>
          <p:cNvSpPr>
            <a:spLocks noChangeShapeType="1"/>
          </p:cNvSpPr>
          <p:nvPr userDrawn="1"/>
        </p:nvSpPr>
        <p:spPr bwMode="auto">
          <a:xfrm>
            <a:off x="609918" y="1044000"/>
            <a:ext cx="10978515"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
        <p:nvSpPr>
          <p:cNvPr id="10" name="Text Placeholder 9"/>
          <p:cNvSpPr>
            <a:spLocks noGrp="1"/>
          </p:cNvSpPr>
          <p:nvPr>
            <p:ph type="body" sz="quarter" idx="12"/>
          </p:nvPr>
        </p:nvSpPr>
        <p:spPr>
          <a:xfrm>
            <a:off x="609917" y="1423494"/>
            <a:ext cx="5393208" cy="754506"/>
          </a:xfrm>
        </p:spPr>
        <p:txBody>
          <a:bodyPr anchor="t" anchorCtr="0"/>
          <a:lstStyle>
            <a:lvl1pPr marL="0" indent="0">
              <a:buNone/>
              <a:defRPr b="1"/>
            </a:lvl1pPr>
          </a:lstStyle>
          <a:p>
            <a:pPr lvl="0"/>
            <a:r>
              <a:rPr lang="en-US"/>
              <a:t>Click to edit Master text styles</a:t>
            </a:r>
          </a:p>
        </p:txBody>
      </p:sp>
      <p:sp>
        <p:nvSpPr>
          <p:cNvPr id="11" name="Text Placeholder 9"/>
          <p:cNvSpPr>
            <a:spLocks noGrp="1"/>
          </p:cNvSpPr>
          <p:nvPr>
            <p:ph type="body" sz="quarter" idx="13"/>
          </p:nvPr>
        </p:nvSpPr>
        <p:spPr>
          <a:xfrm>
            <a:off x="6204830" y="1423494"/>
            <a:ext cx="5393208" cy="754506"/>
          </a:xfrm>
        </p:spPr>
        <p:txBody>
          <a:bodyPr anchor="t" anchorCtr="0"/>
          <a:lstStyle>
            <a:lvl1pPr marL="0" indent="0">
              <a:buNone/>
              <a:defRPr b="1"/>
            </a:lvl1pPr>
          </a:lstStyle>
          <a:p>
            <a:pPr lvl="0"/>
            <a:r>
              <a:rPr lang="en-US"/>
              <a:t>Click to edit Master text styles</a:t>
            </a:r>
          </a:p>
        </p:txBody>
      </p:sp>
      <p:sp>
        <p:nvSpPr>
          <p:cNvPr id="9" name="Line 11"/>
          <p:cNvSpPr>
            <a:spLocks noChangeShapeType="1"/>
          </p:cNvSpPr>
          <p:nvPr userDrawn="1"/>
        </p:nvSpPr>
        <p:spPr bwMode="auto">
          <a:xfrm>
            <a:off x="609918" y="6242400"/>
            <a:ext cx="10978515"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Tree>
    <p:extLst>
      <p:ext uri="{BB962C8B-B14F-4D97-AF65-F5344CB8AC3E}">
        <p14:creationId xmlns:p14="http://schemas.microsoft.com/office/powerpoint/2010/main" val="17192071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607802" y="1025526"/>
            <a:ext cx="10978515"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5" name="Line 11"/>
          <p:cNvSpPr>
            <a:spLocks noChangeShapeType="1"/>
          </p:cNvSpPr>
          <p:nvPr userDrawn="1"/>
        </p:nvSpPr>
        <p:spPr bwMode="auto">
          <a:xfrm>
            <a:off x="609918" y="6242400"/>
            <a:ext cx="10978515"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Tree>
    <p:extLst>
      <p:ext uri="{BB962C8B-B14F-4D97-AF65-F5344CB8AC3E}">
        <p14:creationId xmlns:p14="http://schemas.microsoft.com/office/powerpoint/2010/main" val="14679729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Yellow angle box divider">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609918" y="201168"/>
            <a:ext cx="10978515"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fontAlgn="base">
              <a:lnSpc>
                <a:spcPct val="85000"/>
              </a:lnSpc>
              <a:spcAft>
                <a:spcPct val="0"/>
              </a:spcAft>
              <a:defRPr/>
            </a:lvl1pPr>
          </a:lstStyle>
          <a:p>
            <a:pPr lvl="0" algn="l" fontAlgn="base">
              <a:lnSpc>
                <a:spcPct val="85000"/>
              </a:lnSpc>
              <a:spcAft>
                <a:spcPct val="0"/>
              </a:spcAft>
            </a:pPr>
            <a:r>
              <a:rPr lang="en-US" err="1"/>
              <a:t>Lorem</a:t>
            </a:r>
            <a:r>
              <a:rPr lang="en-US"/>
              <a:t> </a:t>
            </a:r>
            <a:r>
              <a:rPr lang="en-US" err="1"/>
              <a:t>Ipsum</a:t>
            </a:r>
            <a:endParaRPr lang="en-US"/>
          </a:p>
        </p:txBody>
      </p:sp>
      <p:sp>
        <p:nvSpPr>
          <p:cNvPr id="3077" name="Freeform 5"/>
          <p:cNvSpPr>
            <a:spLocks/>
          </p:cNvSpPr>
          <p:nvPr userDrawn="1"/>
        </p:nvSpPr>
        <p:spPr bwMode="gray">
          <a:xfrm>
            <a:off x="609918" y="1044001"/>
            <a:ext cx="10978515"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sz="1800"/>
          </a:p>
        </p:txBody>
      </p:sp>
    </p:spTree>
    <p:extLst>
      <p:ext uri="{BB962C8B-B14F-4D97-AF65-F5344CB8AC3E}">
        <p14:creationId xmlns:p14="http://schemas.microsoft.com/office/powerpoint/2010/main" val="3204693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Grey angle box divider">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609918" y="201168"/>
            <a:ext cx="10978515"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fontAlgn="base">
              <a:lnSpc>
                <a:spcPct val="85000"/>
              </a:lnSpc>
              <a:spcAft>
                <a:spcPct val="0"/>
              </a:spcAft>
              <a:defRPr/>
            </a:lvl1pPr>
          </a:lstStyle>
          <a:p>
            <a:pPr lvl="0" algn="l" fontAlgn="base">
              <a:lnSpc>
                <a:spcPct val="85000"/>
              </a:lnSpc>
              <a:spcAft>
                <a:spcPct val="0"/>
              </a:spcAft>
            </a:pPr>
            <a:r>
              <a:rPr lang="en-US" err="1"/>
              <a:t>Lorem</a:t>
            </a:r>
            <a:r>
              <a:rPr lang="en-US"/>
              <a:t> </a:t>
            </a:r>
            <a:r>
              <a:rPr lang="en-US" err="1"/>
              <a:t>Ipsum</a:t>
            </a:r>
            <a:endParaRPr lang="en-US"/>
          </a:p>
        </p:txBody>
      </p:sp>
      <p:sp>
        <p:nvSpPr>
          <p:cNvPr id="4101" name="Freeform 5"/>
          <p:cNvSpPr>
            <a:spLocks/>
          </p:cNvSpPr>
          <p:nvPr userDrawn="1"/>
        </p:nvSpPr>
        <p:spPr bwMode="gray">
          <a:xfrm>
            <a:off x="609918" y="1044001"/>
            <a:ext cx="10978515"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sz="1800"/>
          </a:p>
        </p:txBody>
      </p:sp>
    </p:spTree>
    <p:extLst>
      <p:ext uri="{BB962C8B-B14F-4D97-AF65-F5344CB8AC3E}">
        <p14:creationId xmlns:p14="http://schemas.microsoft.com/office/powerpoint/2010/main" val="3802567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8" y="294200"/>
            <a:ext cx="10978515"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918" y="1137920"/>
            <a:ext cx="10980000" cy="5027930"/>
          </a:xfrm>
        </p:spPr>
        <p:txBody>
          <a:bodyPr/>
          <a:lstStyle>
            <a:lvl1pPr marL="0" indent="0">
              <a:spcBef>
                <a:spcPts val="0"/>
              </a:spcBef>
              <a:buNone/>
              <a:defRPr>
                <a:solidFill>
                  <a:schemeClr val="bg1"/>
                </a:solidFill>
              </a:defRPr>
            </a:lvl1pPr>
            <a:lvl2pPr marL="0" indent="0">
              <a:spcBef>
                <a:spcPts val="0"/>
              </a:spcBef>
              <a:buNone/>
              <a:defRPr sz="1800">
                <a:solidFill>
                  <a:schemeClr val="bg1"/>
                </a:solidFill>
              </a:defRPr>
            </a:lvl2pPr>
            <a:lvl3pPr marL="0" indent="0">
              <a:spcBef>
                <a:spcPts val="0"/>
              </a:spcBef>
              <a:buNone/>
              <a:defRPr sz="1600">
                <a:solidFill>
                  <a:schemeClr val="bg1"/>
                </a:solidFill>
              </a:defRPr>
            </a:lvl3pPr>
            <a:lvl4pPr marL="0" indent="0">
              <a:spcBef>
                <a:spcPts val="0"/>
              </a:spcBef>
              <a:buNone/>
              <a:defRPr sz="1400">
                <a:solidFill>
                  <a:schemeClr val="bg1"/>
                </a:solidFill>
              </a:defRPr>
            </a:lvl4pPr>
            <a:lvl5pPr marL="0" indent="0">
              <a:spcBef>
                <a:spcPts val="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7" name="Footer Placeholder 6"/>
          <p:cNvSpPr>
            <a:spLocks noGrp="1"/>
          </p:cNvSpPr>
          <p:nvPr>
            <p:ph type="ftr" sz="quarter" idx="10"/>
          </p:nvPr>
        </p:nvSpPr>
        <p:spPr/>
        <p:txBody>
          <a:bodyPr/>
          <a:lstStyle/>
          <a:p>
            <a:r>
              <a:rPr lang="en-US"/>
              <a:t>Presentation title</a:t>
            </a:r>
          </a:p>
        </p:txBody>
      </p:sp>
    </p:spTree>
    <p:extLst>
      <p:ext uri="{BB962C8B-B14F-4D97-AF65-F5344CB8AC3E}">
        <p14:creationId xmlns:p14="http://schemas.microsoft.com/office/powerpoint/2010/main" val="2534576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607800" y="6243638"/>
            <a:ext cx="10978515" cy="0"/>
          </a:xfrm>
          <a:prstGeom prst="line">
            <a:avLst/>
          </a:prstGeom>
          <a:noFill/>
          <a:ln w="3175">
            <a:solidFill>
              <a:schemeClr val="bg1"/>
            </a:solidFill>
            <a:round/>
            <a:headEnd/>
            <a:tailEnd/>
          </a:ln>
          <a:effectLst/>
        </p:spPr>
        <p:txBody>
          <a:bodyPr wrap="none" anchor="ctr"/>
          <a:lstStyle/>
          <a:p>
            <a:endParaRPr lang="en-US" sz="1800" noProof="0">
              <a:solidFill>
                <a:schemeClr val="bg1"/>
              </a:solidFill>
            </a:endParaRPr>
          </a:p>
        </p:txBody>
      </p:sp>
    </p:spTree>
    <p:extLst>
      <p:ext uri="{BB962C8B-B14F-4D97-AF65-F5344CB8AC3E}">
        <p14:creationId xmlns:p14="http://schemas.microsoft.com/office/powerpoint/2010/main" val="24541184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607800" y="6243638"/>
            <a:ext cx="10978515" cy="0"/>
          </a:xfrm>
          <a:prstGeom prst="line">
            <a:avLst/>
          </a:prstGeom>
          <a:noFill/>
          <a:ln w="3175">
            <a:solidFill>
              <a:schemeClr val="bg1"/>
            </a:solidFill>
            <a:round/>
            <a:headEnd/>
            <a:tailEnd/>
          </a:ln>
          <a:effectLst/>
        </p:spPr>
        <p:txBody>
          <a:bodyPr wrap="none" anchor="ctr"/>
          <a:lstStyle/>
          <a:p>
            <a:endParaRPr lang="en-US" sz="1800" noProof="0">
              <a:solidFill>
                <a:schemeClr val="bg1"/>
              </a:solidFill>
              <a:latin typeface="EYInterstate Light" panose="02000506000000020004" pitchFamily="2" charset="0"/>
            </a:endParaRPr>
          </a:p>
        </p:txBody>
      </p:sp>
      <p:grpSp>
        <p:nvGrpSpPr>
          <p:cNvPr id="12" name="Group 11"/>
          <p:cNvGrpSpPr/>
          <p:nvPr userDrawn="1"/>
        </p:nvGrpSpPr>
        <p:grpSpPr>
          <a:xfrm>
            <a:off x="0" y="1417634"/>
            <a:ext cx="12198350" cy="4711792"/>
            <a:chOff x="0" y="1417634"/>
            <a:chExt cx="9144000" cy="4711792"/>
          </a:xfrm>
        </p:grpSpPr>
        <p:cxnSp>
          <p:nvCxnSpPr>
            <p:cNvPr id="3" name="Straight Connector 2"/>
            <p:cNvCxnSpPr>
              <a:cxnSpLocks noChangeAspect="1"/>
            </p:cNvCxnSpPr>
            <p:nvPr userDrawn="1"/>
          </p:nvCxnSpPr>
          <p:spPr>
            <a:xfrm>
              <a:off x="0" y="1417634"/>
              <a:ext cx="9144000" cy="0"/>
            </a:xfrm>
            <a:prstGeom prst="line">
              <a:avLst/>
            </a:prstGeom>
            <a:ln w="6350">
              <a:solidFill>
                <a:schemeClr val="accent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a:cxnSpLocks noChangeAspect="1"/>
            </p:cNvCxnSpPr>
            <p:nvPr userDrawn="1"/>
          </p:nvCxnSpPr>
          <p:spPr>
            <a:xfrm>
              <a:off x="0" y="6129426"/>
              <a:ext cx="9144000" cy="0"/>
            </a:xfrm>
            <a:prstGeom prst="line">
              <a:avLst/>
            </a:prstGeom>
            <a:ln w="6350">
              <a:solidFill>
                <a:schemeClr val="accent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a:xfrm flipV="1">
              <a:off x="468801" y="1417634"/>
              <a:ext cx="0" cy="4711792"/>
            </a:xfrm>
            <a:prstGeom prst="line">
              <a:avLst/>
            </a:prstGeom>
            <a:ln w="6350">
              <a:solidFill>
                <a:schemeClr val="accent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flipV="1">
              <a:off x="4473650" y="1417634"/>
              <a:ext cx="0" cy="4711792"/>
            </a:xfrm>
            <a:prstGeom prst="line">
              <a:avLst/>
            </a:prstGeom>
            <a:ln w="6350">
              <a:solidFill>
                <a:schemeClr val="accent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flipV="1">
              <a:off x="4662232" y="1417634"/>
              <a:ext cx="0" cy="4711792"/>
            </a:xfrm>
            <a:prstGeom prst="line">
              <a:avLst/>
            </a:prstGeom>
            <a:ln w="6350">
              <a:solidFill>
                <a:schemeClr val="accent1"/>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flipV="1">
              <a:off x="8675198" y="1417634"/>
              <a:ext cx="0" cy="4711792"/>
            </a:xfrm>
            <a:prstGeom prst="line">
              <a:avLst/>
            </a:prstGeom>
            <a:ln w="6350">
              <a:solidFill>
                <a:schemeClr val="accent1"/>
              </a:solidFill>
              <a:prstDash val="sysDash"/>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140092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oilerplat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66651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Divider 1">
    <p:spTree>
      <p:nvGrpSpPr>
        <p:cNvPr id="1" name=""/>
        <p:cNvGrpSpPr/>
        <p:nvPr/>
      </p:nvGrpSpPr>
      <p:grpSpPr>
        <a:xfrm>
          <a:off x="0" y="0"/>
          <a:ext cx="0" cy="0"/>
          <a:chOff x="0" y="0"/>
          <a:chExt cx="0" cy="0"/>
        </a:xfrm>
      </p:grpSpPr>
      <p:sp>
        <p:nvSpPr>
          <p:cNvPr id="3077" name="Freeform 5"/>
          <p:cNvSpPr>
            <a:spLocks/>
          </p:cNvSpPr>
          <p:nvPr userDrawn="1"/>
        </p:nvSpPr>
        <p:spPr bwMode="gray">
          <a:xfrm>
            <a:off x="609918" y="1039814"/>
            <a:ext cx="10978515"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sz="1800"/>
          </a:p>
        </p:txBody>
      </p:sp>
      <p:sp>
        <p:nvSpPr>
          <p:cNvPr id="5" name="Title Placeholder 1"/>
          <p:cNvSpPr>
            <a:spLocks noGrp="1"/>
          </p:cNvSpPr>
          <p:nvPr>
            <p:ph type="title" hasCustomPrompt="1"/>
          </p:nvPr>
        </p:nvSpPr>
        <p:spPr>
          <a:xfrm>
            <a:off x="609918" y="201168"/>
            <a:ext cx="10978515" cy="804672"/>
          </a:xfrm>
          <a:prstGeom prst="rect">
            <a:avLst/>
          </a:prstGeom>
        </p:spPr>
        <p:txBody>
          <a:bodyPr vert="horz" lIns="0" tIns="0" rIns="0" bIns="0" rtlCol="0" anchor="t" anchorCtr="0">
            <a:noAutofit/>
          </a:bodyPr>
          <a:lstStyle/>
          <a:p>
            <a:r>
              <a:rPr lang="en-US" err="1"/>
              <a:t>Lorem</a:t>
            </a:r>
            <a:r>
              <a:rPr lang="en-US"/>
              <a:t> </a:t>
            </a:r>
            <a:r>
              <a:rPr lang="en-US" err="1"/>
              <a:t>Ipsum</a:t>
            </a:r>
            <a:endParaRPr lang="en-GB"/>
          </a:p>
        </p:txBody>
      </p:sp>
    </p:spTree>
    <p:extLst>
      <p:ext uri="{BB962C8B-B14F-4D97-AF65-F5344CB8AC3E}">
        <p14:creationId xmlns:p14="http://schemas.microsoft.com/office/powerpoint/2010/main" val="14262714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Custom Divider">
    <p:spTree>
      <p:nvGrpSpPr>
        <p:cNvPr id="1" name=""/>
        <p:cNvGrpSpPr/>
        <p:nvPr/>
      </p:nvGrpSpPr>
      <p:grpSpPr>
        <a:xfrm>
          <a:off x="0" y="0"/>
          <a:ext cx="0" cy="0"/>
          <a:chOff x="0" y="0"/>
          <a:chExt cx="0" cy="0"/>
        </a:xfrm>
      </p:grpSpPr>
      <p:sp>
        <p:nvSpPr>
          <p:cNvPr id="5" name="Title Placeholder 1"/>
          <p:cNvSpPr>
            <a:spLocks noGrp="1"/>
          </p:cNvSpPr>
          <p:nvPr userDrawn="1">
            <p:ph type="title" hasCustomPrompt="1"/>
          </p:nvPr>
        </p:nvSpPr>
        <p:spPr>
          <a:xfrm>
            <a:off x="612035" y="201168"/>
            <a:ext cx="10980632" cy="804672"/>
          </a:xfrm>
          <a:prstGeom prst="rect">
            <a:avLst/>
          </a:prstGeom>
        </p:spPr>
        <p:txBody>
          <a:bodyPr vert="horz" lIns="0" tIns="0" rIns="0" bIns="0" rtlCol="0" anchor="t" anchorCtr="0">
            <a:noAutofit/>
          </a:bodyPr>
          <a:lstStyle>
            <a:lvl1pPr>
              <a:defRPr>
                <a:solidFill>
                  <a:schemeClr val="accent1"/>
                </a:solidFill>
              </a:defRPr>
            </a:lvl1pPr>
          </a:lstStyle>
          <a:p>
            <a:r>
              <a:rPr lang="en-US" err="1"/>
              <a:t>Lorem</a:t>
            </a:r>
            <a:r>
              <a:rPr lang="en-US"/>
              <a:t> </a:t>
            </a:r>
            <a:r>
              <a:rPr lang="en-US" err="1"/>
              <a:t>Ipsum</a:t>
            </a:r>
            <a:endParaRPr lang="en-GB"/>
          </a:p>
        </p:txBody>
      </p:sp>
    </p:spTree>
    <p:extLst>
      <p:ext uri="{BB962C8B-B14F-4D97-AF65-F5344CB8AC3E}">
        <p14:creationId xmlns:p14="http://schemas.microsoft.com/office/powerpoint/2010/main" val="57319751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err="1"/>
              <a:t>Lorem</a:t>
            </a:r>
            <a:r>
              <a:rPr lang="en-US"/>
              <a:t> </a:t>
            </a:r>
            <a:r>
              <a:rPr lang="en-US" err="1"/>
              <a:t>Ipsum</a:t>
            </a:r>
            <a:endParaRPr lang="en-US"/>
          </a:p>
        </p:txBody>
      </p:sp>
      <p:sp>
        <p:nvSpPr>
          <p:cNvPr id="12" name="Content Placeholder 11"/>
          <p:cNvSpPr>
            <a:spLocks noGrp="1"/>
          </p:cNvSpPr>
          <p:nvPr>
            <p:ph sz="quarter" idx="10"/>
          </p:nvPr>
        </p:nvSpPr>
        <p:spPr>
          <a:xfrm>
            <a:off x="609916" y="1219162"/>
            <a:ext cx="10978515" cy="47274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094292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Standard slide">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609918" y="1044000"/>
            <a:ext cx="10978515"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
        <p:nvSpPr>
          <p:cNvPr id="8" name="Line 11"/>
          <p:cNvSpPr>
            <a:spLocks noChangeShapeType="1"/>
          </p:cNvSpPr>
          <p:nvPr userDrawn="1"/>
        </p:nvSpPr>
        <p:spPr bwMode="auto">
          <a:xfrm>
            <a:off x="609918" y="6242400"/>
            <a:ext cx="10978515"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a:solidFill>
                <a:schemeClr val="bg1"/>
              </a:solidFill>
            </a:endParaRPr>
          </a:p>
        </p:txBody>
      </p:sp>
      <p:sp>
        <p:nvSpPr>
          <p:cNvPr id="4" name="Title Placeholder 1"/>
          <p:cNvSpPr>
            <a:spLocks noGrp="1"/>
          </p:cNvSpPr>
          <p:nvPr>
            <p:ph type="title" hasCustomPrompt="1"/>
          </p:nvPr>
        </p:nvSpPr>
        <p:spPr>
          <a:xfrm>
            <a:off x="609918" y="201168"/>
            <a:ext cx="10978515"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baseline="0"/>
            </a:lvl1pPr>
          </a:lstStyle>
          <a:p>
            <a:pPr lvl="0" algn="l" fontAlgn="base">
              <a:lnSpc>
                <a:spcPct val="85000"/>
              </a:lnSpc>
              <a:spcAft>
                <a:spcPct val="0"/>
              </a:spcAft>
            </a:pPr>
            <a:r>
              <a:rPr lang="en-US" err="1"/>
              <a:t>Lorem</a:t>
            </a:r>
            <a:r>
              <a:rPr lang="en-US"/>
              <a:t> </a:t>
            </a:r>
            <a:r>
              <a:rPr lang="en-US" err="1"/>
              <a:t>Ipsum</a:t>
            </a:r>
            <a:endParaRPr lang="en-US"/>
          </a:p>
        </p:txBody>
      </p:sp>
    </p:spTree>
    <p:extLst>
      <p:ext uri="{BB962C8B-B14F-4D97-AF65-F5344CB8AC3E}">
        <p14:creationId xmlns:p14="http://schemas.microsoft.com/office/powerpoint/2010/main" val="36760019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86581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09_Standard slide">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609918" y="1044000"/>
            <a:ext cx="10978515" cy="0"/>
          </a:xfrm>
          <a:prstGeom prst="line">
            <a:avLst/>
          </a:prstGeom>
          <a:noFill/>
          <a:ln w="28575">
            <a:solidFill>
              <a:schemeClr val="accent2"/>
            </a:solidFill>
            <a:round/>
            <a:headEnd/>
            <a:tailEnd/>
          </a:ln>
          <a:effectLst/>
        </p:spPr>
        <p:txBody>
          <a:bodyPr wrap="none" lIns="91429" tIns="45715" rIns="91429" bIns="4571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a:solidFill>
                <a:srgbClr val="808080"/>
              </a:solidFill>
              <a:latin typeface="EYInterstate Light" panose="02000506000000020004" pitchFamily="2" charset="0"/>
            </a:endParaRPr>
          </a:p>
        </p:txBody>
      </p:sp>
      <p:sp>
        <p:nvSpPr>
          <p:cNvPr id="8" name="Line 11"/>
          <p:cNvSpPr>
            <a:spLocks noChangeShapeType="1"/>
          </p:cNvSpPr>
          <p:nvPr userDrawn="1"/>
        </p:nvSpPr>
        <p:spPr bwMode="auto">
          <a:xfrm>
            <a:off x="609918" y="6242400"/>
            <a:ext cx="10978515" cy="0"/>
          </a:xfrm>
          <a:prstGeom prst="line">
            <a:avLst/>
          </a:prstGeom>
          <a:noFill/>
          <a:ln w="3175">
            <a:solidFill>
              <a:schemeClr val="bg1"/>
            </a:solidFill>
            <a:round/>
            <a:headEnd/>
            <a:tailEnd/>
          </a:ln>
          <a:effectLst/>
        </p:spPr>
        <p:txBody>
          <a:bodyPr wrap="none" lIns="91429" tIns="45715" rIns="91429" bIns="4571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a:solidFill>
                <a:srgbClr val="808080"/>
              </a:solidFill>
              <a:latin typeface="EYInterstate Light" panose="02000506000000020004" pitchFamily="2" charset="0"/>
            </a:endParaRPr>
          </a:p>
        </p:txBody>
      </p:sp>
    </p:spTree>
    <p:extLst>
      <p:ext uri="{BB962C8B-B14F-4D97-AF65-F5344CB8AC3E}">
        <p14:creationId xmlns:p14="http://schemas.microsoft.com/office/powerpoint/2010/main" val="16810266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Yellow angle box divider">
    <p:spTree>
      <p:nvGrpSpPr>
        <p:cNvPr id="1" name=""/>
        <p:cNvGrpSpPr/>
        <p:nvPr/>
      </p:nvGrpSpPr>
      <p:grpSpPr>
        <a:xfrm>
          <a:off x="0" y="0"/>
          <a:ext cx="0" cy="0"/>
          <a:chOff x="0" y="0"/>
          <a:chExt cx="0" cy="0"/>
        </a:xfrm>
      </p:grpSpPr>
      <p:pic>
        <p:nvPicPr>
          <p:cNvPr id="4100" name="Picture 4" descr="W:\Team\Rajender Kumar\Chandri Deck\Images\India\14H01504_RF.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8309067" y="4619237"/>
            <a:ext cx="3889283" cy="1614297"/>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W:\Team\Rajender Kumar\Chandri Deck\Images\India\14H02881_RF.jpg"/>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l="-1"/>
          <a:stretch/>
        </p:blipFill>
        <p:spPr bwMode="auto">
          <a:xfrm>
            <a:off x="4230245" y="0"/>
            <a:ext cx="3927402" cy="149306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userDrawn="1"/>
        </p:nvSpPr>
        <p:spPr>
          <a:xfrm>
            <a:off x="-1" y="-1"/>
            <a:ext cx="4078826" cy="3048795"/>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a:solidFill>
                <a:schemeClr val="tx1"/>
              </a:solidFill>
            </a:endParaRPr>
          </a:p>
        </p:txBody>
      </p:sp>
      <p:sp>
        <p:nvSpPr>
          <p:cNvPr id="12" name="Title Placeholder 1"/>
          <p:cNvSpPr>
            <a:spLocks noGrp="1"/>
          </p:cNvSpPr>
          <p:nvPr>
            <p:ph type="title"/>
          </p:nvPr>
        </p:nvSpPr>
        <p:spPr>
          <a:xfrm>
            <a:off x="609918" y="449140"/>
            <a:ext cx="3213223" cy="627864"/>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l">
              <a:defRPr>
                <a:solidFill>
                  <a:schemeClr val="tx1"/>
                </a:solidFill>
              </a:defRPr>
            </a:lvl1pPr>
          </a:lstStyle>
          <a:p>
            <a:pPr lvl="0" algn="l" fontAlgn="base">
              <a:lnSpc>
                <a:spcPct val="85000"/>
              </a:lnSpc>
              <a:spcAft>
                <a:spcPct val="0"/>
              </a:spcAft>
            </a:pPr>
            <a:r>
              <a:rPr lang="en-US"/>
              <a:t>Click to edit Master title style</a:t>
            </a:r>
          </a:p>
        </p:txBody>
      </p:sp>
      <p:pic>
        <p:nvPicPr>
          <p:cNvPr id="2050" name="Picture 2" descr="C:\Users\vishal.varshney\Downloads\YourBrandPack\14H04824_RM.jp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8309067" y="1"/>
            <a:ext cx="3889283" cy="4542971"/>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vishal.varshney\Downloads\YourBrandPack\India\14H04476_RM.jpg"/>
          <p:cNvPicPr>
            <a:picLocks noChangeAspect="1" noChangeArrowheads="1"/>
          </p:cNvPicPr>
          <p:nvPr userDrawn="1"/>
        </p:nvPicPr>
        <p:blipFill rotWithShape="1">
          <a:blip r:embed="rId5" cstate="email">
            <a:extLst>
              <a:ext uri="{28A0092B-C50C-407E-A947-70E740481C1C}">
                <a14:useLocalDpi xmlns:a14="http://schemas.microsoft.com/office/drawing/2010/main"/>
              </a:ext>
            </a:extLst>
          </a:blip>
          <a:srcRect/>
          <a:stretch/>
        </p:blipFill>
        <p:spPr bwMode="auto">
          <a:xfrm>
            <a:off x="1" y="3162301"/>
            <a:ext cx="8157647" cy="307123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userDrawn="1"/>
        </p:nvSpPr>
        <p:spPr>
          <a:xfrm>
            <a:off x="-1" y="3162302"/>
            <a:ext cx="4230246" cy="1650999"/>
          </a:xfrm>
          <a:prstGeom prst="rect">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a:solidFill>
                <a:schemeClr val="tx1"/>
              </a:solidFill>
            </a:endParaRPr>
          </a:p>
        </p:txBody>
      </p:sp>
      <p:pic>
        <p:nvPicPr>
          <p:cNvPr id="2054" name="Picture 6" descr="C:\Users\vishal.varshney\Downloads\YourBrandPack\India\14H02948_RF.jpg"/>
          <p:cNvPicPr>
            <a:picLocks noChangeAspect="1" noChangeArrowheads="1"/>
          </p:cNvPicPr>
          <p:nvPr userDrawn="1"/>
        </p:nvPicPr>
        <p:blipFill rotWithShape="1">
          <a:blip r:embed="rId6" cstate="email">
            <a:extLst>
              <a:ext uri="{28A0092B-C50C-407E-A947-70E740481C1C}">
                <a14:useLocalDpi xmlns:a14="http://schemas.microsoft.com/office/drawing/2010/main"/>
              </a:ext>
            </a:extLst>
          </a:blip>
          <a:srcRect/>
          <a:stretch/>
        </p:blipFill>
        <p:spPr bwMode="auto">
          <a:xfrm>
            <a:off x="0" y="3162301"/>
            <a:ext cx="4078825" cy="1535616"/>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vishal.varshney\Downloads\YourBrandPack\India\14H00839_RF.jpg"/>
          <p:cNvPicPr>
            <a:picLocks noChangeAspect="1" noChangeArrowheads="1"/>
          </p:cNvPicPr>
          <p:nvPr userDrawn="1"/>
        </p:nvPicPr>
        <p:blipFill rotWithShape="1">
          <a:blip r:embed="rId7" cstate="email">
            <a:extLst>
              <a:ext uri="{28A0092B-C50C-407E-A947-70E740481C1C}">
                <a14:useLocalDpi xmlns:a14="http://schemas.microsoft.com/office/drawing/2010/main"/>
              </a:ext>
            </a:extLst>
          </a:blip>
          <a:srcRect/>
          <a:stretch/>
        </p:blipFill>
        <p:spPr bwMode="auto">
          <a:xfrm>
            <a:off x="4230245" y="1607821"/>
            <a:ext cx="3927402" cy="1440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7339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Jenom nadpi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8" y="294200"/>
            <a:ext cx="10978515" cy="590400"/>
          </a:xfrm>
        </p:spPr>
        <p:txBody>
          <a:bodyPr/>
          <a:lstStyle>
            <a:lvl1pPr>
              <a:defRPr sz="2400">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6" name="Footer Placeholder 5"/>
          <p:cNvSpPr>
            <a:spLocks noGrp="1"/>
          </p:cNvSpPr>
          <p:nvPr>
            <p:ph type="ftr" sz="quarter" idx="10"/>
          </p:nvPr>
        </p:nvSpPr>
        <p:spPr/>
        <p:txBody>
          <a:bodyPr/>
          <a:lstStyle/>
          <a:p>
            <a:r>
              <a:rPr lang="en-US"/>
              <a:t>Presentation title</a:t>
            </a:r>
          </a:p>
        </p:txBody>
      </p:sp>
    </p:spTree>
    <p:extLst>
      <p:ext uri="{BB962C8B-B14F-4D97-AF65-F5344CB8AC3E}">
        <p14:creationId xmlns:p14="http://schemas.microsoft.com/office/powerpoint/2010/main" val="136554701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Jenom nadpi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9" y="294200"/>
            <a:ext cx="10978515" cy="590400"/>
          </a:xfrm>
        </p:spPr>
        <p:txBody>
          <a:bodyPr/>
          <a:lstStyle>
            <a:lvl1pPr>
              <a:defRPr sz="1799">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49" noProof="0">
              <a:solidFill>
                <a:schemeClr val="bg1"/>
              </a:solidFill>
              <a:latin typeface="Arial" panose="020B0604020202020204" pitchFamily="34" charset="0"/>
            </a:endParaRPr>
          </a:p>
        </p:txBody>
      </p:sp>
      <p:sp>
        <p:nvSpPr>
          <p:cNvPr id="6" name="Footer Placeholder 5"/>
          <p:cNvSpPr>
            <a:spLocks noGrp="1"/>
          </p:cNvSpPr>
          <p:nvPr>
            <p:ph type="ftr" sz="quarter" idx="10"/>
          </p:nvPr>
        </p:nvSpPr>
        <p:spPr/>
        <p:txBody>
          <a:bodyPr/>
          <a:lstStyle/>
          <a:p>
            <a:r>
              <a:rPr lang="en-US"/>
              <a:t>Prezentace závěrů Vyhodnocení dopadů realizace RIS JMK 2014 – 2020 (Aktivita 1)</a:t>
            </a:r>
          </a:p>
        </p:txBody>
      </p:sp>
    </p:spTree>
    <p:extLst>
      <p:ext uri="{BB962C8B-B14F-4D97-AF65-F5344CB8AC3E}">
        <p14:creationId xmlns:p14="http://schemas.microsoft.com/office/powerpoint/2010/main" val="6385694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Cover slid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1"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ndParaRPr>
          </a:p>
        </p:txBody>
      </p:sp>
      <p:sp>
        <p:nvSpPr>
          <p:cNvPr id="11" name="Title 1"/>
          <p:cNvSpPr>
            <a:spLocks noGrp="1"/>
          </p:cNvSpPr>
          <p:nvPr>
            <p:ph type="ctrTitle"/>
          </p:nvPr>
        </p:nvSpPr>
        <p:spPr>
          <a:xfrm>
            <a:off x="867940" y="2066609"/>
            <a:ext cx="4328932" cy="979702"/>
          </a:xfrm>
        </p:spPr>
        <p:txBody>
          <a:bodyPr/>
          <a:lstStyle>
            <a:lvl1pPr>
              <a:lnSpc>
                <a:spcPct val="100000"/>
              </a:lnSpc>
              <a:spcAft>
                <a:spcPts val="600"/>
              </a:spcAft>
              <a:defRPr sz="2999"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40" y="3429002"/>
            <a:ext cx="4328932" cy="775869"/>
          </a:xfrm>
        </p:spPr>
        <p:txBody>
          <a:bodyPr/>
          <a:lstStyle>
            <a:lvl1pPr marL="0" indent="0" algn="l">
              <a:spcAft>
                <a:spcPts val="1199"/>
              </a:spcAft>
              <a:buNone/>
              <a:defRPr sz="1599">
                <a:solidFill>
                  <a:schemeClr val="bg1"/>
                </a:solidFill>
                <a:latin typeface="Arial" panose="020B0604020202020204" pitchFamily="34"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a:t>Click to edit Master subtitle style</a:t>
            </a:r>
            <a:endParaRPr lang="en-GB"/>
          </a:p>
        </p:txBody>
      </p:sp>
      <p:grpSp>
        <p:nvGrpSpPr>
          <p:cNvPr id="8" name="Group 4">
            <a:extLst>
              <a:ext uri="{FF2B5EF4-FFF2-40B4-BE49-F238E27FC236}">
                <a16:creationId xmlns:a16="http://schemas.microsoft.com/office/drawing/2014/main" id="{FCE58100-61A2-4649-8264-6E202B2592B8}"/>
              </a:ext>
            </a:extLst>
          </p:cNvPr>
          <p:cNvGrpSpPr>
            <a:grpSpLocks noChangeAspect="1"/>
          </p:cNvGrpSpPr>
          <p:nvPr userDrawn="1"/>
        </p:nvGrpSpPr>
        <p:grpSpPr bwMode="auto">
          <a:xfrm>
            <a:off x="10364788" y="5233988"/>
            <a:ext cx="1225550" cy="1435100"/>
            <a:chOff x="6529" y="3125"/>
            <a:chExt cx="772" cy="904"/>
          </a:xfrm>
        </p:grpSpPr>
        <p:sp>
          <p:nvSpPr>
            <p:cNvPr id="9" name="Freeform 5">
              <a:extLst>
                <a:ext uri="{FF2B5EF4-FFF2-40B4-BE49-F238E27FC236}">
                  <a16:creationId xmlns:a16="http://schemas.microsoft.com/office/drawing/2014/main" id="{C1CA16BD-20A7-44DE-8410-7802C8DE8190}"/>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sp>
          <p:nvSpPr>
            <p:cNvPr id="10" name="Freeform 6">
              <a:extLst>
                <a:ext uri="{FF2B5EF4-FFF2-40B4-BE49-F238E27FC236}">
                  <a16:creationId xmlns:a16="http://schemas.microsoft.com/office/drawing/2014/main" id="{384052ED-49B4-4341-9CBB-3E53CC4AA56A}"/>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grpSp>
    </p:spTree>
    <p:extLst>
      <p:ext uri="{BB962C8B-B14F-4D97-AF65-F5344CB8AC3E}">
        <p14:creationId xmlns:p14="http://schemas.microsoft.com/office/powerpoint/2010/main" val="3258903717"/>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over slide with autho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1"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ndParaRPr>
          </a:p>
        </p:txBody>
      </p:sp>
      <p:sp>
        <p:nvSpPr>
          <p:cNvPr id="11" name="Title 1"/>
          <p:cNvSpPr>
            <a:spLocks noGrp="1"/>
          </p:cNvSpPr>
          <p:nvPr>
            <p:ph type="ctrTitle"/>
          </p:nvPr>
        </p:nvSpPr>
        <p:spPr>
          <a:xfrm>
            <a:off x="867940" y="2066609"/>
            <a:ext cx="4328932" cy="979702"/>
          </a:xfrm>
        </p:spPr>
        <p:txBody>
          <a:bodyPr/>
          <a:lstStyle>
            <a:lvl1pPr>
              <a:lnSpc>
                <a:spcPct val="100000"/>
              </a:lnSpc>
              <a:spcAft>
                <a:spcPts val="600"/>
              </a:spcAft>
              <a:defRPr sz="2999"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40" y="3429002"/>
            <a:ext cx="4328932" cy="775869"/>
          </a:xfrm>
        </p:spPr>
        <p:txBody>
          <a:bodyPr/>
          <a:lstStyle>
            <a:lvl1pPr marL="0" indent="0" algn="l">
              <a:spcAft>
                <a:spcPts val="1199"/>
              </a:spcAft>
              <a:buNone/>
              <a:defRPr sz="1599">
                <a:solidFill>
                  <a:schemeClr val="bg1"/>
                </a:solidFill>
                <a:latin typeface="Arial" panose="020B0604020202020204" pitchFamily="34"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a:t>Click to edit Master subtitle style</a:t>
            </a:r>
            <a:endParaRPr lang="en-GB"/>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461752" y="5837709"/>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590552" y="5733851"/>
            <a:ext cx="1045073" cy="197581"/>
          </a:xfrm>
          <a:prstGeom prst="rect">
            <a:avLst/>
          </a:prstGeom>
          <a:noFill/>
        </p:spPr>
        <p:txBody>
          <a:bodyPr wrap="square" lIns="0" tIns="0" rIns="0" bIns="0" rtlCol="0" anchor="ctr" anchorCtr="0">
            <a:noAutofit/>
          </a:bodyPr>
          <a:lstStyle/>
          <a:p>
            <a:r>
              <a:rPr lang="en-GB" sz="1199">
                <a:solidFill>
                  <a:srgbClr val="828290"/>
                </a:solidFill>
                <a:latin typeface="Arial" panose="020B0604020202020204" pitchFamily="34"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461752" y="6147838"/>
            <a:ext cx="3089275" cy="180000"/>
          </a:xfrm>
        </p:spPr>
        <p:txBody>
          <a:bodyPr/>
          <a:lstStyle>
            <a:lvl1pPr marL="0" indent="0">
              <a:buNone/>
              <a:defRPr sz="1199">
                <a:solidFill>
                  <a:schemeClr val="bg1"/>
                </a:solidFill>
              </a:defRPr>
            </a:lvl1pPr>
          </a:lstStyle>
          <a:p>
            <a:pPr lvl="0"/>
            <a:r>
              <a:rPr lang="en-US"/>
              <a:t>Name Surname</a:t>
            </a:r>
            <a:endParaRPr lang="en-GB"/>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461752" y="6345456"/>
            <a:ext cx="3089275" cy="180000"/>
          </a:xfrm>
        </p:spPr>
        <p:txBody>
          <a:bodyPr/>
          <a:lstStyle>
            <a:lvl1pPr marL="0" indent="0">
              <a:buNone/>
              <a:defRPr sz="1199">
                <a:solidFill>
                  <a:schemeClr val="bg1"/>
                </a:solidFill>
              </a:defRPr>
            </a:lvl1pPr>
          </a:lstStyle>
          <a:p>
            <a:pPr lvl="0"/>
            <a:r>
              <a:rPr lang="en-US"/>
              <a:t>Job Title</a:t>
            </a:r>
            <a:endParaRPr lang="en-GB"/>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590550" y="6043291"/>
            <a:ext cx="576000" cy="576000"/>
          </a:xfrm>
          <a:prstGeom prst="ellipse">
            <a:avLst/>
          </a:prstGeom>
        </p:spPr>
        <p:txBody>
          <a:bodyPr anchor="ctr"/>
          <a:lstStyle>
            <a:lvl1pPr marL="0" indent="0" algn="ctr">
              <a:buNone/>
              <a:defRPr sz="900">
                <a:solidFill>
                  <a:schemeClr val="bg1"/>
                </a:solidFill>
              </a:defRPr>
            </a:lvl1pPr>
          </a:lstStyle>
          <a:p>
            <a:endParaRPr lang="en-GB"/>
          </a:p>
        </p:txBody>
      </p:sp>
      <p:grpSp>
        <p:nvGrpSpPr>
          <p:cNvPr id="15" name="Group 4">
            <a:extLst>
              <a:ext uri="{FF2B5EF4-FFF2-40B4-BE49-F238E27FC236}">
                <a16:creationId xmlns:a16="http://schemas.microsoft.com/office/drawing/2014/main" id="{4E2428D4-8B10-4D25-AA15-B6FD1E835708}"/>
              </a:ext>
            </a:extLst>
          </p:cNvPr>
          <p:cNvGrpSpPr>
            <a:grpSpLocks noChangeAspect="1"/>
          </p:cNvGrpSpPr>
          <p:nvPr userDrawn="1"/>
        </p:nvGrpSpPr>
        <p:grpSpPr bwMode="auto">
          <a:xfrm>
            <a:off x="10364788" y="4730750"/>
            <a:ext cx="1225550" cy="1435100"/>
            <a:chOff x="6529" y="3125"/>
            <a:chExt cx="772" cy="904"/>
          </a:xfrm>
        </p:grpSpPr>
        <p:sp>
          <p:nvSpPr>
            <p:cNvPr id="17" name="Freeform 5">
              <a:extLst>
                <a:ext uri="{FF2B5EF4-FFF2-40B4-BE49-F238E27FC236}">
                  <a16:creationId xmlns:a16="http://schemas.microsoft.com/office/drawing/2014/main" id="{0C23FFAF-4436-4E90-B66E-85A130D7BBC2}"/>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sp>
          <p:nvSpPr>
            <p:cNvPr id="18" name="Freeform 6">
              <a:extLst>
                <a:ext uri="{FF2B5EF4-FFF2-40B4-BE49-F238E27FC236}">
                  <a16:creationId xmlns:a16="http://schemas.microsoft.com/office/drawing/2014/main" id="{A049C877-1078-44C2-B542-3797F5E0DBE8}"/>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grpSp>
    </p:spTree>
    <p:extLst>
      <p:ext uri="{BB962C8B-B14F-4D97-AF65-F5344CB8AC3E}">
        <p14:creationId xmlns:p14="http://schemas.microsoft.com/office/powerpoint/2010/main" val="2995948023"/>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Cover slide with pictur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4BDCEF-C73D-4F3B-A34C-8A33448993D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590551" y="668643"/>
            <a:ext cx="4199969" cy="3050885"/>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latin typeface="Arial" panose="020B0604020202020204" pitchFamily="34" charset="0"/>
            </a:endParaRPr>
          </a:p>
        </p:txBody>
      </p:sp>
      <p:sp>
        <p:nvSpPr>
          <p:cNvPr id="11" name="Title 1"/>
          <p:cNvSpPr>
            <a:spLocks noGrp="1"/>
          </p:cNvSpPr>
          <p:nvPr>
            <p:ph type="ctrTitle"/>
          </p:nvPr>
        </p:nvSpPr>
        <p:spPr>
          <a:xfrm>
            <a:off x="783076" y="1644814"/>
            <a:ext cx="3837718" cy="868533"/>
          </a:xfrm>
        </p:spPr>
        <p:txBody>
          <a:bodyPr/>
          <a:lstStyle>
            <a:lvl1pPr>
              <a:lnSpc>
                <a:spcPct val="100000"/>
              </a:lnSpc>
              <a:spcAft>
                <a:spcPts val="600"/>
              </a:spcAft>
              <a:defRPr sz="2999"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783078" y="3019276"/>
            <a:ext cx="3837717" cy="463797"/>
          </a:xfrm>
        </p:spPr>
        <p:txBody>
          <a:bodyPr/>
          <a:lstStyle>
            <a:lvl1pPr marL="0" indent="0" algn="l">
              <a:spcAft>
                <a:spcPts val="1199"/>
              </a:spcAft>
              <a:buNone/>
              <a:defRPr sz="1599">
                <a:solidFill>
                  <a:schemeClr val="bg1"/>
                </a:solidFill>
                <a:latin typeface="Arial" panose="020B0604020202020204" pitchFamily="34" charset="0"/>
                <a:cs typeface="Arial" pitchFamily="34" charset="0"/>
              </a:defRPr>
            </a:lvl1pPr>
            <a:lvl2pPr marL="0" indent="0" algn="l">
              <a:buNone/>
              <a:defRPr sz="1599" b="1">
                <a:solidFill>
                  <a:srgbClr val="404040"/>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a:t>Click to edit Master subtitle style</a:t>
            </a:r>
            <a:endParaRPr lang="en-GB"/>
          </a:p>
        </p:txBody>
      </p:sp>
      <p:sp>
        <p:nvSpPr>
          <p:cNvPr id="9" name="TextBox 8"/>
          <p:cNvSpPr txBox="1"/>
          <p:nvPr userDrawn="1"/>
        </p:nvSpPr>
        <p:spPr>
          <a:xfrm>
            <a:off x="-2793856" y="2"/>
            <a:ext cx="2603356" cy="1438649"/>
          </a:xfrm>
          <a:prstGeom prst="rect">
            <a:avLst/>
          </a:prstGeom>
          <a:solidFill>
            <a:schemeClr val="tx2"/>
          </a:solidFill>
        </p:spPr>
        <p:txBody>
          <a:bodyPr wrap="square" lIns="71963" tIns="71963" rIns="71963" bIns="35981" rtlCol="0">
            <a:spAutoFit/>
          </a:bodyPr>
          <a:lstStyle/>
          <a:p>
            <a:pPr>
              <a:lnSpc>
                <a:spcPct val="85000"/>
              </a:lnSpc>
              <a:spcAft>
                <a:spcPts val="600"/>
              </a:spcAft>
              <a:buClr>
                <a:schemeClr val="accent2"/>
              </a:buClr>
              <a:buSzPct val="70000"/>
            </a:pPr>
            <a:r>
              <a:rPr lang="en-US" sz="1199" b="1" noProof="0">
                <a:solidFill>
                  <a:schemeClr val="bg1"/>
                </a:solidFill>
                <a:latin typeface="Arial" panose="020B0604020202020204" pitchFamily="34" charset="0"/>
              </a:rPr>
              <a:t>DARK THEME X LIGHT THEME</a:t>
            </a:r>
          </a:p>
          <a:p>
            <a:pPr>
              <a:lnSpc>
                <a:spcPct val="85000"/>
              </a:lnSpc>
              <a:spcAft>
                <a:spcPts val="600"/>
              </a:spcAft>
              <a:buClr>
                <a:schemeClr val="accent2"/>
              </a:buClr>
              <a:buSzPct val="70000"/>
            </a:pPr>
            <a:r>
              <a:rPr lang="en-US" sz="1199" noProof="0">
                <a:solidFill>
                  <a:schemeClr val="bg1"/>
                </a:solidFill>
                <a:latin typeface="Arial" panose="020B0604020202020204" pitchFamily="34" charset="0"/>
              </a:rPr>
              <a:t>With one click you can change color theme of the presentation (colors for the background, graphics, text, highlights and other elements).</a:t>
            </a:r>
          </a:p>
          <a:p>
            <a:pPr>
              <a:lnSpc>
                <a:spcPct val="85000"/>
              </a:lnSpc>
              <a:spcAft>
                <a:spcPts val="600"/>
              </a:spcAft>
              <a:buClr>
                <a:schemeClr val="accent2"/>
              </a:buClr>
              <a:buSzPct val="70000"/>
            </a:pPr>
            <a:r>
              <a:rPr lang="en-US" sz="1199" noProof="0">
                <a:solidFill>
                  <a:schemeClr val="bg1"/>
                </a:solidFill>
                <a:latin typeface="Arial" panose="020B0604020202020204" pitchFamily="34" charset="0"/>
              </a:rPr>
              <a:t>Ribbon „EY Templates“ </a:t>
            </a:r>
            <a:r>
              <a:rPr lang="en-US" sz="1199" noProof="0">
                <a:solidFill>
                  <a:schemeClr val="bg1"/>
                </a:solidFill>
                <a:latin typeface="Arial" panose="020B0604020202020204" pitchFamily="34" charset="0"/>
                <a:sym typeface="Wingdings" panose="05000000000000000000" pitchFamily="2" charset="2"/>
              </a:rPr>
              <a:t> Themes</a:t>
            </a:r>
            <a:endParaRPr lang="en-US" sz="1199" noProof="0">
              <a:solidFill>
                <a:schemeClr val="bg1"/>
              </a:solidFill>
              <a:latin typeface="Arial" panose="020B0604020202020204" pitchFamily="34" charset="0"/>
            </a:endParaRPr>
          </a:p>
          <a:p>
            <a:pPr>
              <a:lnSpc>
                <a:spcPct val="85000"/>
              </a:lnSpc>
              <a:spcAft>
                <a:spcPts val="600"/>
              </a:spcAft>
              <a:buClr>
                <a:schemeClr val="accent2"/>
              </a:buClr>
              <a:buSzPct val="70000"/>
            </a:pPr>
            <a:endParaRPr lang="en-US" sz="1199" noProof="0">
              <a:solidFill>
                <a:schemeClr val="bg1"/>
              </a:solidFill>
              <a:latin typeface="Arial" panose="020B0604020202020204" pitchFamily="34" charset="0"/>
            </a:endParaRPr>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25666" y="1314450"/>
            <a:ext cx="2350053" cy="1439154"/>
          </a:xfrm>
          <a:prstGeom prst="rect">
            <a:avLst/>
          </a:prstGeom>
        </p:spPr>
      </p:pic>
      <p:grpSp>
        <p:nvGrpSpPr>
          <p:cNvPr id="14" name="Group 4">
            <a:extLst>
              <a:ext uri="{FF2B5EF4-FFF2-40B4-BE49-F238E27FC236}">
                <a16:creationId xmlns:a16="http://schemas.microsoft.com/office/drawing/2014/main" id="{00778A91-BC42-49E4-8BA6-E9799F7BC95B}"/>
              </a:ext>
            </a:extLst>
          </p:cNvPr>
          <p:cNvGrpSpPr>
            <a:grpSpLocks noChangeAspect="1"/>
          </p:cNvGrpSpPr>
          <p:nvPr userDrawn="1"/>
        </p:nvGrpSpPr>
        <p:grpSpPr bwMode="auto">
          <a:xfrm>
            <a:off x="10364788" y="5237163"/>
            <a:ext cx="1225550" cy="1435100"/>
            <a:chOff x="6529" y="3125"/>
            <a:chExt cx="772" cy="904"/>
          </a:xfrm>
        </p:grpSpPr>
        <p:sp>
          <p:nvSpPr>
            <p:cNvPr id="15" name="Freeform 5">
              <a:extLst>
                <a:ext uri="{FF2B5EF4-FFF2-40B4-BE49-F238E27FC236}">
                  <a16:creationId xmlns:a16="http://schemas.microsoft.com/office/drawing/2014/main" id="{90D69D42-6A3C-48F8-93E6-C7DC9797FEB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sp>
          <p:nvSpPr>
            <p:cNvPr id="17" name="Freeform 6">
              <a:extLst>
                <a:ext uri="{FF2B5EF4-FFF2-40B4-BE49-F238E27FC236}">
                  <a16:creationId xmlns:a16="http://schemas.microsoft.com/office/drawing/2014/main" id="{2362EE14-F06B-4A19-A628-F9F7FA97A84D}"/>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grpSp>
    </p:spTree>
    <p:extLst>
      <p:ext uri="{BB962C8B-B14F-4D97-AF65-F5344CB8AC3E}">
        <p14:creationId xmlns:p14="http://schemas.microsoft.com/office/powerpoint/2010/main" val="3969988453"/>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etter question">
    <p:spTree>
      <p:nvGrpSpPr>
        <p:cNvPr id="1" name=""/>
        <p:cNvGrpSpPr/>
        <p:nvPr/>
      </p:nvGrpSpPr>
      <p:grpSpPr>
        <a:xfrm>
          <a:off x="0" y="0"/>
          <a:ext cx="0" cy="0"/>
          <a:chOff x="0" y="0"/>
          <a:chExt cx="0" cy="0"/>
        </a:xfrm>
      </p:grpSpPr>
      <p:sp>
        <p:nvSpPr>
          <p:cNvPr id="19" name="Subtitle 2"/>
          <p:cNvSpPr>
            <a:spLocks noGrp="1"/>
          </p:cNvSpPr>
          <p:nvPr userDrawn="1">
            <p:ph type="subTitle" idx="1"/>
          </p:nvPr>
        </p:nvSpPr>
        <p:spPr>
          <a:xfrm>
            <a:off x="1033219" y="3368062"/>
            <a:ext cx="4808028" cy="645742"/>
          </a:xfrm>
          <a:prstGeom prst="rect">
            <a:avLst/>
          </a:prstGeom>
        </p:spPr>
        <p:txBody>
          <a:bodyPr/>
          <a:lstStyle>
            <a:lvl1pPr marL="0" indent="0" algn="l">
              <a:buNone/>
              <a:defRPr sz="1599">
                <a:solidFill>
                  <a:schemeClr val="bg1"/>
                </a:solidFill>
                <a:latin typeface="Arial" panose="020B0604020202020204" pitchFamily="34"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a:t>Click to edit Master subtitle style</a:t>
            </a:r>
            <a:endParaRPr lang="en-GB"/>
          </a:p>
        </p:txBody>
      </p:sp>
      <p:sp>
        <p:nvSpPr>
          <p:cNvPr id="18" name="Title 1"/>
          <p:cNvSpPr>
            <a:spLocks noGrp="1"/>
          </p:cNvSpPr>
          <p:nvPr userDrawn="1">
            <p:ph type="ctrTitle"/>
          </p:nvPr>
        </p:nvSpPr>
        <p:spPr>
          <a:xfrm>
            <a:off x="1033027" y="2326062"/>
            <a:ext cx="4783882" cy="860400"/>
          </a:xfrm>
          <a:prstGeom prst="rect">
            <a:avLst/>
          </a:prstGeom>
        </p:spPr>
        <p:txBody>
          <a:bodyPr/>
          <a:lstStyle>
            <a:lvl1pPr>
              <a:defRPr sz="2999"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Tree>
    <p:extLst>
      <p:ext uri="{BB962C8B-B14F-4D97-AF65-F5344CB8AC3E}">
        <p14:creationId xmlns:p14="http://schemas.microsoft.com/office/powerpoint/2010/main" val="2072562065"/>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etter question_2">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id="{5342E118-6F1D-4C46-956E-4CCCBCAA7952}"/>
              </a:ext>
            </a:extLst>
          </p:cNvPr>
          <p:cNvGrpSpPr/>
          <p:nvPr userDrawn="1"/>
        </p:nvGrpSpPr>
        <p:grpSpPr>
          <a:xfrm>
            <a:off x="599128" y="6056784"/>
            <a:ext cx="3878023" cy="570195"/>
            <a:chOff x="498115" y="5951018"/>
            <a:chExt cx="3878023" cy="570195"/>
          </a:xfrm>
        </p:grpSpPr>
        <p:sp>
          <p:nvSpPr>
            <p:cNvPr id="89" name="Rectangle 88">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sp>
          <p:nvSpPr>
            <p:cNvPr id="90"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sp>
          <p:nvSpPr>
            <p:cNvPr id="91"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sp>
          <p:nvSpPr>
            <p:cNvPr id="92"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93"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94"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95"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96"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97"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98"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99"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0"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1"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2"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3"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4"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5"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6"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7"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8"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09"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0"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1"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2"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3"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4"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5"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6"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7"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8"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19"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0"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1"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2"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3"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4"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5"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6"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7"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8"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29"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0"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1"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2"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3"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4"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5"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6"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7"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8"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39"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0"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1"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2"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3"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4"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5"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6"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7"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8"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49"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50"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51"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52"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53"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sp>
          <p:nvSpPr>
            <p:cNvPr id="154"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99">
                <a:solidFill>
                  <a:schemeClr val="bg1"/>
                </a:solidFill>
                <a:latin typeface="Arial" panose="020B0604020202020204" pitchFamily="34" charset="0"/>
              </a:endParaRPr>
            </a:p>
          </p:txBody>
        </p:sp>
      </p:grpSp>
      <p:grpSp>
        <p:nvGrpSpPr>
          <p:cNvPr id="82" name="Group 4">
            <a:extLst>
              <a:ext uri="{FF2B5EF4-FFF2-40B4-BE49-F238E27FC236}">
                <a16:creationId xmlns:a16="http://schemas.microsoft.com/office/drawing/2014/main" id="{ADBBAFAC-EFC8-406D-9239-E6171045AE02}"/>
              </a:ext>
            </a:extLst>
          </p:cNvPr>
          <p:cNvGrpSpPr>
            <a:grpSpLocks noChangeAspect="1"/>
          </p:cNvGrpSpPr>
          <p:nvPr userDrawn="1"/>
        </p:nvGrpSpPr>
        <p:grpSpPr bwMode="auto">
          <a:xfrm>
            <a:off x="10364788" y="5237163"/>
            <a:ext cx="1225550" cy="1435100"/>
            <a:chOff x="6529" y="3125"/>
            <a:chExt cx="772" cy="904"/>
          </a:xfrm>
        </p:grpSpPr>
        <p:sp>
          <p:nvSpPr>
            <p:cNvPr id="83" name="Freeform 5">
              <a:extLst>
                <a:ext uri="{FF2B5EF4-FFF2-40B4-BE49-F238E27FC236}">
                  <a16:creationId xmlns:a16="http://schemas.microsoft.com/office/drawing/2014/main" id="{F0428361-A7ED-49BF-907E-0F69467BD73E}"/>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sp>
          <p:nvSpPr>
            <p:cNvPr id="84" name="Freeform 6">
              <a:extLst>
                <a:ext uri="{FF2B5EF4-FFF2-40B4-BE49-F238E27FC236}">
                  <a16:creationId xmlns:a16="http://schemas.microsoft.com/office/drawing/2014/main" id="{66E882DC-4558-48FA-8930-355A79C326CC}"/>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grpSp>
      <p:grpSp>
        <p:nvGrpSpPr>
          <p:cNvPr id="77" name="Group 76">
            <a:extLst>
              <a:ext uri="{FF2B5EF4-FFF2-40B4-BE49-F238E27FC236}">
                <a16:creationId xmlns:a16="http://schemas.microsoft.com/office/drawing/2014/main" id="{AE95BC52-A56D-4358-A294-750179EBB698}"/>
              </a:ext>
            </a:extLst>
          </p:cNvPr>
          <p:cNvGrpSpPr/>
          <p:nvPr userDrawn="1"/>
        </p:nvGrpSpPr>
        <p:grpSpPr>
          <a:xfrm>
            <a:off x="590551" y="925831"/>
            <a:ext cx="4855295" cy="3374475"/>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sz="1799">
                <a:latin typeface="Arial" panose="020B0604020202020204" pitchFamily="34" charset="0"/>
              </a:endParaRPr>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a:latin typeface="Arial" panose="020B0604020202020204" pitchFamily="34" charset="0"/>
              </a:endParaRPr>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a:latin typeface="Arial" panose="020B0604020202020204" pitchFamily="34" charset="0"/>
              </a:endParaRPr>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799">
                <a:latin typeface="Arial" panose="020B0604020202020204" pitchFamily="34" charset="0"/>
              </a:endParaRPr>
            </a:p>
          </p:txBody>
        </p:sp>
      </p:gr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1046256" y="3250100"/>
            <a:ext cx="4020628" cy="645742"/>
          </a:xfrm>
          <a:prstGeom prst="rect">
            <a:avLst/>
          </a:prstGeom>
        </p:spPr>
        <p:txBody>
          <a:bodyPr/>
          <a:lstStyle>
            <a:lvl1pPr marL="0" indent="0" algn="l">
              <a:buNone/>
              <a:defRPr sz="1599">
                <a:solidFill>
                  <a:schemeClr val="bg1"/>
                </a:solidFill>
                <a:latin typeface="Arial" panose="020B0604020202020204" pitchFamily="34"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a:t>Click to edit Master subtitle style</a:t>
            </a:r>
            <a:endParaRPr lang="en-GB"/>
          </a:p>
        </p:txBody>
      </p:sp>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1046064" y="2208100"/>
            <a:ext cx="4000436" cy="860400"/>
          </a:xfrm>
          <a:prstGeom prst="rect">
            <a:avLst/>
          </a:prstGeom>
        </p:spPr>
        <p:txBody>
          <a:bodyPr/>
          <a:lstStyle>
            <a:lvl1pPr>
              <a:defRPr sz="2999"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Tree>
    <p:extLst>
      <p:ext uri="{BB962C8B-B14F-4D97-AF65-F5344CB8AC3E}">
        <p14:creationId xmlns:p14="http://schemas.microsoft.com/office/powerpoint/2010/main" val="1419103629"/>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etter question with picture">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9713" y="946153"/>
            <a:ext cx="4848024" cy="3933825"/>
          </a:xfrm>
          <a:prstGeom prst="rect">
            <a:avLst/>
          </a:prstGeom>
        </p:spPr>
      </p:pic>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1065227" y="2234904"/>
            <a:ext cx="4000436" cy="860400"/>
          </a:xfrm>
          <a:prstGeom prst="rect">
            <a:avLst/>
          </a:prstGeom>
        </p:spPr>
        <p:txBody>
          <a:bodyPr/>
          <a:lstStyle>
            <a:lvl1pPr>
              <a:defRPr sz="2999" b="0">
                <a:solidFill>
                  <a:schemeClr val="tx1"/>
                </a:solidFill>
                <a:latin typeface="Arial" panose="020B0604020202020204" pitchFamily="34"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1065419" y="3276904"/>
            <a:ext cx="4020628" cy="645742"/>
          </a:xfrm>
          <a:prstGeom prst="rect">
            <a:avLst/>
          </a:prstGeom>
        </p:spPr>
        <p:txBody>
          <a:bodyPr/>
          <a:lstStyle>
            <a:lvl1pPr marL="0" indent="0" algn="l">
              <a:buNone/>
              <a:defRPr sz="1599">
                <a:solidFill>
                  <a:schemeClr val="tx1"/>
                </a:solidFill>
                <a:latin typeface="Arial" panose="020B0604020202020204" pitchFamily="34" charset="0"/>
                <a:cs typeface="Arial" pitchFamily="34" charset="0"/>
              </a:defRPr>
            </a:lvl1pPr>
            <a:lvl2pPr marL="0" indent="0" algn="l">
              <a:buNone/>
              <a:defRPr sz="1599">
                <a:solidFill>
                  <a:schemeClr val="tx1">
                    <a:lumMod val="75000"/>
                    <a:lumOff val="2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pPr lvl="0"/>
            <a:r>
              <a:rPr lang="en-US"/>
              <a:t>Click to edit Master subtitle style</a:t>
            </a:r>
            <a:endParaRPr lang="en-GB"/>
          </a:p>
        </p:txBody>
      </p:sp>
      <p:grpSp>
        <p:nvGrpSpPr>
          <p:cNvPr id="214" name="Group 213">
            <a:extLst>
              <a:ext uri="{FF2B5EF4-FFF2-40B4-BE49-F238E27FC236}">
                <a16:creationId xmlns:a16="http://schemas.microsoft.com/office/drawing/2014/main" id="{5342E118-6F1D-4C46-956E-4CCCBCAA7952}"/>
              </a:ext>
            </a:extLst>
          </p:cNvPr>
          <p:cNvGrpSpPr/>
          <p:nvPr userDrawn="1"/>
        </p:nvGrpSpPr>
        <p:grpSpPr>
          <a:xfrm>
            <a:off x="609713" y="6044645"/>
            <a:ext cx="3878023" cy="570195"/>
            <a:chOff x="498115" y="5951018"/>
            <a:chExt cx="3878023" cy="570195"/>
          </a:xfrm>
        </p:grpSpPr>
        <p:sp>
          <p:nvSpPr>
            <p:cNvPr id="215" name="Rectangle 214">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6"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7"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218"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19"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0"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1"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2"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3"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4"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5"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6"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7"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8"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29"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0"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1"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2"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3"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4"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5"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6"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7"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8"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39"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0"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1"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2"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3"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4"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5"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6"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7"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8"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49"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0"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1"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2"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3"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4"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5"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6"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7"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8"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59"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0"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1"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2"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5"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6"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7"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8"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69"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0"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1"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2"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3"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4"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5"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6"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7"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8"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79"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0"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1"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sp>
          <p:nvSpPr>
            <p:cNvPr id="282"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prstClr val="white"/>
                </a:solidFill>
                <a:effectLst/>
                <a:uLnTx/>
                <a:uFillTx/>
                <a:latin typeface="Arial" panose="020B0604020202020204" pitchFamily="34" charset="0"/>
              </a:endParaRPr>
            </a:p>
          </p:txBody>
        </p:sp>
      </p:grpSp>
      <p:grpSp>
        <p:nvGrpSpPr>
          <p:cNvPr id="79" name="Group 4">
            <a:extLst>
              <a:ext uri="{FF2B5EF4-FFF2-40B4-BE49-F238E27FC236}">
                <a16:creationId xmlns:a16="http://schemas.microsoft.com/office/drawing/2014/main" id="{306D2B51-C994-490B-B122-E8E4D67B09C7}"/>
              </a:ext>
            </a:extLst>
          </p:cNvPr>
          <p:cNvGrpSpPr>
            <a:grpSpLocks noChangeAspect="1"/>
          </p:cNvGrpSpPr>
          <p:nvPr userDrawn="1"/>
        </p:nvGrpSpPr>
        <p:grpSpPr bwMode="auto">
          <a:xfrm>
            <a:off x="10364788" y="5233988"/>
            <a:ext cx="1225550" cy="1435100"/>
            <a:chOff x="6529" y="3125"/>
            <a:chExt cx="772" cy="904"/>
          </a:xfrm>
        </p:grpSpPr>
        <p:sp>
          <p:nvSpPr>
            <p:cNvPr id="80" name="Freeform 5">
              <a:extLst>
                <a:ext uri="{FF2B5EF4-FFF2-40B4-BE49-F238E27FC236}">
                  <a16:creationId xmlns:a16="http://schemas.microsoft.com/office/drawing/2014/main" id="{0FA63D7A-C2BE-4AC6-B729-0C5A51D7AFC5}"/>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srgbClr val="2E2E38"/>
                </a:solidFill>
                <a:effectLst/>
                <a:uLnTx/>
                <a:uFillTx/>
                <a:latin typeface="Arial" panose="020B0604020202020204" pitchFamily="34" charset="0"/>
              </a:endParaRPr>
            </a:p>
          </p:txBody>
        </p:sp>
        <p:sp>
          <p:nvSpPr>
            <p:cNvPr id="81" name="Freeform 6">
              <a:extLst>
                <a:ext uri="{FF2B5EF4-FFF2-40B4-BE49-F238E27FC236}">
                  <a16:creationId xmlns:a16="http://schemas.microsoft.com/office/drawing/2014/main" id="{EF8CE585-0EDE-4681-94B4-2EF7794F98A2}"/>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3943" eaLnBrk="1" fontAlgn="auto" latinLnBrk="0" hangingPunct="1">
                <a:lnSpc>
                  <a:spcPct val="100000"/>
                </a:lnSpc>
                <a:spcBef>
                  <a:spcPts val="0"/>
                </a:spcBef>
                <a:spcAft>
                  <a:spcPts val="0"/>
                </a:spcAft>
                <a:buClrTx/>
                <a:buSzTx/>
                <a:buFontTx/>
                <a:buNone/>
                <a:tabLst/>
                <a:defRPr/>
              </a:pPr>
              <a:endParaRPr kumimoji="0" lang="en-IN" sz="1799" b="0" i="0" u="none" strike="noStrike" kern="0" cap="none" spc="0" normalizeH="0" baseline="0" noProof="0">
                <a:ln>
                  <a:noFill/>
                </a:ln>
                <a:solidFill>
                  <a:srgbClr val="2E2E38"/>
                </a:solidFill>
                <a:effectLst/>
                <a:uLnTx/>
                <a:uFillTx/>
                <a:latin typeface="Arial" panose="020B0604020202020204" pitchFamily="34" charset="0"/>
              </a:endParaRPr>
            </a:p>
          </p:txBody>
        </p:sp>
      </p:grpSp>
    </p:spTree>
    <p:extLst>
      <p:ext uri="{BB962C8B-B14F-4D97-AF65-F5344CB8AC3E}">
        <p14:creationId xmlns:p14="http://schemas.microsoft.com/office/powerpoint/2010/main" val="2330253878"/>
      </p:ext>
    </p:extLst>
  </p:cSld>
  <p:clrMapOvr>
    <a:masterClrMapping/>
  </p:clrMapOvr>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tandard slide -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sz="2399">
                <a:solidFill>
                  <a:schemeClr val="bg1"/>
                </a:solidFill>
              </a:defRPr>
            </a:lvl1pPr>
          </a:lstStyle>
          <a:p>
            <a:r>
              <a:rPr lang="en-US"/>
              <a:t>Click to edit Master title style</a:t>
            </a:r>
            <a:endParaRPr lang="en-GB"/>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Arial" panose="020B0604020202020204" pitchFamily="34" charset="0"/>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609919" y="1137920"/>
            <a:ext cx="10978515" cy="5027930"/>
          </a:xfrm>
          <a:prstGeom prst="rect">
            <a:avLst/>
          </a:prstGeom>
        </p:spPr>
        <p:txBody>
          <a:bodyPr vert="horz" lIns="0" tIns="0" rIns="0" bIns="0" rtlCol="0" anchor="t" anchorCtr="0">
            <a:noAutofit/>
          </a:bodyPr>
          <a:lstStyle>
            <a:lvl1pPr marL="356438" indent="-356438">
              <a:buClr>
                <a:schemeClr val="tx2"/>
              </a:buClr>
              <a:buSzPct val="80000"/>
              <a:buFont typeface="Arial" panose="020B0604020202020204" pitchFamily="34" charset="0"/>
              <a:buChar char="►"/>
              <a:defRPr/>
            </a:lvl1pPr>
            <a:lvl2pPr marL="712875" indent="-356438">
              <a:buClr>
                <a:schemeClr val="tx2"/>
              </a:buClr>
              <a:buSzPct val="80000"/>
              <a:buFont typeface="Arial" panose="020B0604020202020204" pitchFamily="34" charset="0"/>
              <a:buChar char="►"/>
              <a:defRPr/>
            </a:lvl2pPr>
            <a:lvl3pPr marL="1069313" indent="-356438">
              <a:buClr>
                <a:schemeClr val="tx2"/>
              </a:buClr>
              <a:buSzPct val="80000"/>
              <a:buFont typeface="Arial" panose="020B0604020202020204" pitchFamily="34" charset="0"/>
              <a:buChar char="►"/>
              <a:defRPr/>
            </a:lvl3pPr>
            <a:lvl4pPr marL="1425751" indent="-356438">
              <a:buClr>
                <a:schemeClr val="tx2"/>
              </a:buClr>
              <a:buSzPct val="80000"/>
              <a:buFont typeface="Arial" panose="020B0604020202020204" pitchFamily="34" charset="0"/>
              <a:buChar char="►"/>
              <a:defRPr/>
            </a:lvl4pPr>
            <a:lvl5pPr marL="1782188" indent="-356438">
              <a:buClr>
                <a:schemeClr val="tx2"/>
              </a:buClr>
              <a:buSzPct val="800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0"/>
          </p:nvPr>
        </p:nvSpPr>
        <p:spPr>
          <a:xfrm>
            <a:off x="4556126" y="6473800"/>
            <a:ext cx="3086100" cy="180000"/>
          </a:xfrm>
        </p:spPr>
        <p:txBody>
          <a:bodyPr/>
          <a:lstStyle/>
          <a:p>
            <a:r>
              <a:rPr lang="es-ES"/>
              <a:t>Monitorovací výbor OPTP, 29. 11. 2022</a:t>
            </a:r>
            <a:endParaRPr lang="en-IN"/>
          </a:p>
        </p:txBody>
      </p:sp>
    </p:spTree>
    <p:extLst>
      <p:ext uri="{BB962C8B-B14F-4D97-AF65-F5344CB8AC3E}">
        <p14:creationId xmlns:p14="http://schemas.microsoft.com/office/powerpoint/2010/main" val="267490755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609918" y="1137920"/>
            <a:ext cx="10980000" cy="5027930"/>
          </a:xfrm>
        </p:spPr>
        <p:txBody>
          <a:bodyPr/>
          <a:lstStyle>
            <a:lvl1pPr marL="0" indent="0">
              <a:spcBef>
                <a:spcPts val="0"/>
              </a:spcBef>
              <a:buNone/>
              <a:defRPr>
                <a:solidFill>
                  <a:schemeClr val="bg1"/>
                </a:solidFill>
              </a:defRPr>
            </a:lvl1pPr>
            <a:lvl2pPr marL="0" indent="0">
              <a:spcBef>
                <a:spcPts val="0"/>
              </a:spcBef>
              <a:buNone/>
              <a:defRPr sz="1799">
                <a:solidFill>
                  <a:schemeClr val="bg1"/>
                </a:solidFill>
              </a:defRPr>
            </a:lvl2pPr>
            <a:lvl3pPr marL="0" indent="0">
              <a:spcBef>
                <a:spcPts val="0"/>
              </a:spcBef>
              <a:buNone/>
              <a:defRPr sz="1599">
                <a:solidFill>
                  <a:schemeClr val="bg1"/>
                </a:solidFill>
              </a:defRPr>
            </a:lvl3pPr>
            <a:lvl4pPr marL="0" indent="0">
              <a:spcBef>
                <a:spcPts val="0"/>
              </a:spcBef>
              <a:buNone/>
              <a:defRPr sz="1399">
                <a:solidFill>
                  <a:schemeClr val="bg1"/>
                </a:solidFill>
              </a:defRPr>
            </a:lvl4pPr>
            <a:lvl5pPr marL="0" indent="0">
              <a:spcBef>
                <a:spcPts val="0"/>
              </a:spcBef>
              <a:buNone/>
              <a:defRPr sz="11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Arial" panose="020B0604020202020204" pitchFamily="34" charset="0"/>
            </a:endParaRPr>
          </a:p>
        </p:txBody>
      </p:sp>
      <p:sp>
        <p:nvSpPr>
          <p:cNvPr id="7" name="Footer Placeholder 6"/>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273053429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919" y="294200"/>
            <a:ext cx="10978515" cy="590400"/>
          </a:xfrm>
        </p:spPr>
        <p:txBody>
          <a:bodyPr/>
          <a:lstStyle>
            <a:lvl1pPr>
              <a:defRPr sz="2399">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Arial" panose="020B0604020202020204" pitchFamily="34" charset="0"/>
            </a:endParaRPr>
          </a:p>
        </p:txBody>
      </p:sp>
      <p:sp>
        <p:nvSpPr>
          <p:cNvPr id="6" name="Footer Placeholder 5"/>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679058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 picture on righ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0" y="1"/>
            <a:ext cx="3999231" cy="6156104"/>
          </a:xfrm>
        </p:spPr>
        <p:txBody>
          <a:bodyPr/>
          <a:lstStyle/>
          <a:p>
            <a:r>
              <a:rPr lang="en-US"/>
              <a:t>Click icon to add picture</a:t>
            </a:r>
            <a:endParaRPr lang="en-IN"/>
          </a:p>
        </p:txBody>
      </p:sp>
      <p:sp>
        <p:nvSpPr>
          <p:cNvPr id="2" name="Title 1"/>
          <p:cNvSpPr>
            <a:spLocks noGrp="1"/>
          </p:cNvSpPr>
          <p:nvPr>
            <p:ph type="title"/>
          </p:nvPr>
        </p:nvSpPr>
        <p:spPr>
          <a:xfrm>
            <a:off x="609919" y="294200"/>
            <a:ext cx="7444422"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8" y="2311401"/>
            <a:ext cx="3580117" cy="384470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3" y="2311401"/>
            <a:ext cx="3580117" cy="1254759"/>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3" y="4211945"/>
            <a:ext cx="3580117" cy="1944160"/>
          </a:xfrm>
        </p:spPr>
        <p:txBody>
          <a:bodyPr numCol="1"/>
          <a:lstStyle>
            <a:lvl1pPr marL="0" indent="0">
              <a:buNone/>
              <a:defRPr sz="1800">
                <a:solidFill>
                  <a:schemeClr val="bg1"/>
                </a:solidFill>
                <a:latin typeface="Georgia" panose="02040502050405020303" pitchFamily="18" charset="0"/>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8"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n-US"/>
              <a:t>Presentation title</a:t>
            </a:r>
          </a:p>
        </p:txBody>
      </p:sp>
    </p:spTree>
    <p:extLst>
      <p:ext uri="{BB962C8B-B14F-4D97-AF65-F5344CB8AC3E}">
        <p14:creationId xmlns:p14="http://schemas.microsoft.com/office/powerpoint/2010/main" val="14063912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lide - picture on righ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8199121" y="1"/>
            <a:ext cx="3999231" cy="6156104"/>
          </a:xfrm>
        </p:spPr>
        <p:txBody>
          <a:bodyPr/>
          <a:lstStyle/>
          <a:p>
            <a:endParaRPr lang="en-IN"/>
          </a:p>
        </p:txBody>
      </p:sp>
      <p:sp>
        <p:nvSpPr>
          <p:cNvPr id="2" name="Title 1"/>
          <p:cNvSpPr>
            <a:spLocks noGrp="1"/>
          </p:cNvSpPr>
          <p:nvPr>
            <p:ph type="title"/>
          </p:nvPr>
        </p:nvSpPr>
        <p:spPr>
          <a:xfrm>
            <a:off x="609919" y="294200"/>
            <a:ext cx="7444422" cy="590400"/>
          </a:xfrm>
        </p:spPr>
        <p:txBody>
          <a:bodyPr/>
          <a:lstStyle>
            <a:lvl1pPr>
              <a:defRPr sz="2399">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609918" y="1137921"/>
            <a:ext cx="7299642" cy="873760"/>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609919" y="2311401"/>
            <a:ext cx="3580117" cy="384470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4329444" y="2311403"/>
            <a:ext cx="3580117" cy="1254759"/>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4329444" y="4221690"/>
            <a:ext cx="3580117" cy="1944160"/>
          </a:xfrm>
        </p:spPr>
        <p:txBody>
          <a:bodyPr numCol="1"/>
          <a:lstStyle>
            <a:lvl1pPr marL="0" indent="0">
              <a:buNone/>
              <a:defRPr sz="1799">
                <a:solidFill>
                  <a:schemeClr val="bg1"/>
                </a:solidFill>
                <a:latin typeface="Georgia" panose="02040502050405020303" pitchFamily="18" charset="0"/>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609919" y="907750"/>
            <a:ext cx="7723854"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s-ES"/>
              <a:t>Monitorovací výbor OPTP, 29. 11. 2022</a:t>
            </a:r>
            <a:endParaRPr lang="en-IN"/>
          </a:p>
        </p:txBody>
      </p:sp>
    </p:spTree>
    <p:extLst>
      <p:ext uri="{BB962C8B-B14F-4D97-AF65-F5344CB8AC3E}">
        <p14:creationId xmlns:p14="http://schemas.microsoft.com/office/powerpoint/2010/main" val="62293863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lide - picture on lef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1" y="2"/>
            <a:ext cx="2384460" cy="6857999"/>
          </a:xfrm>
        </p:spPr>
        <p:txBody>
          <a:bodyPr/>
          <a:lstStyle/>
          <a:p>
            <a:endParaRPr lang="en-IN"/>
          </a:p>
        </p:txBody>
      </p:sp>
      <p:sp>
        <p:nvSpPr>
          <p:cNvPr id="2" name="Title 1"/>
          <p:cNvSpPr>
            <a:spLocks noGrp="1"/>
          </p:cNvSpPr>
          <p:nvPr>
            <p:ph type="title"/>
          </p:nvPr>
        </p:nvSpPr>
        <p:spPr>
          <a:xfrm>
            <a:off x="2695294" y="294200"/>
            <a:ext cx="8892000" cy="590400"/>
          </a:xfrm>
        </p:spPr>
        <p:txBody>
          <a:bodyPr/>
          <a:lstStyle>
            <a:lvl1pPr>
              <a:defRPr sz="2399">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7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3" y="1137923"/>
            <a:ext cx="2768600" cy="2796151"/>
          </a:xfrm>
        </p:spPr>
        <p:txBody>
          <a:bodyPr numCol="1"/>
          <a:lstStyle>
            <a:lvl1pPr marL="0" indent="0">
              <a:buNone/>
              <a:defRPr sz="1399">
                <a:solidFill>
                  <a:schemeClr val="bg1"/>
                </a:solidFill>
              </a:defRPr>
            </a:lvl1pPr>
            <a:lvl2pPr marL="356438" indent="0">
              <a:buNone/>
              <a:defRPr sz="1799">
                <a:solidFill>
                  <a:schemeClr val="bg1"/>
                </a:solidFill>
              </a:defRPr>
            </a:lvl2pPr>
            <a:lvl3pPr marL="712875" indent="0">
              <a:buNone/>
              <a:defRPr sz="1599">
                <a:solidFill>
                  <a:schemeClr val="bg1"/>
                </a:solidFill>
              </a:defRPr>
            </a:lvl3pPr>
            <a:lvl4pPr marL="1069313" indent="0">
              <a:buNone/>
              <a:defRPr sz="1399">
                <a:solidFill>
                  <a:schemeClr val="bg1"/>
                </a:solidFill>
              </a:defRPr>
            </a:lvl4pPr>
            <a:lvl5pPr marL="1425751" indent="0">
              <a:buNone/>
              <a:defRPr sz="1199">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Arial" panose="020B0604020202020204" pitchFamily="34" charset="0"/>
            </a:endParaRPr>
          </a:p>
        </p:txBody>
      </p:sp>
      <p:sp>
        <p:nvSpPr>
          <p:cNvPr id="8" name="Footer Placeholder 7"/>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207680896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88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609918" y="1137920"/>
            <a:ext cx="5387605" cy="5027931"/>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0829" y="1137920"/>
            <a:ext cx="5387605" cy="5027931"/>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Arial" panose="020B0604020202020204" pitchFamily="34" charset="0"/>
            </a:endParaRPr>
          </a:p>
        </p:txBody>
      </p:sp>
      <p:sp>
        <p:nvSpPr>
          <p:cNvPr id="8" name="Footer Placeholder 7"/>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82053250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2648" y="1869440"/>
            <a:ext cx="5393208" cy="429641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9632" y="1869440"/>
            <a:ext cx="5393208" cy="4296410"/>
          </a:xfrm>
        </p:spPr>
        <p:txBody>
          <a:bodyPr/>
          <a:lstStyle>
            <a:lvl1pPr>
              <a:defRPr sz="1999">
                <a:solidFill>
                  <a:schemeClr val="bg1"/>
                </a:solidFill>
              </a:defRPr>
            </a:lvl1pPr>
            <a:lvl2pPr>
              <a:defRPr sz="1799">
                <a:solidFill>
                  <a:schemeClr val="bg1"/>
                </a:solidFill>
              </a:defRPr>
            </a:lvl2pPr>
            <a:lvl3pPr>
              <a:defRPr sz="1599">
                <a:solidFill>
                  <a:schemeClr val="bg1"/>
                </a:solidFill>
              </a:defRPr>
            </a:lvl3pPr>
            <a:lvl4pPr>
              <a:defRPr sz="1399">
                <a:solidFill>
                  <a:schemeClr val="bg1"/>
                </a:solidFill>
              </a:defRPr>
            </a:lvl4pPr>
            <a:lvl5pPr>
              <a:defRPr sz="1199">
                <a:solidFill>
                  <a:schemeClr val="bg1"/>
                </a:solidFill>
              </a:defRPr>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2"/>
          </p:nvPr>
        </p:nvSpPr>
        <p:spPr>
          <a:xfrm>
            <a:off x="609918" y="1137920"/>
            <a:ext cx="5393208" cy="640800"/>
          </a:xfrm>
        </p:spPr>
        <p:txBody>
          <a:bodyPr anchor="t" anchorCtr="0"/>
          <a:lstStyle>
            <a:lvl1pPr>
              <a:buNone/>
              <a:defRPr b="1">
                <a:solidFill>
                  <a:schemeClr val="bg1"/>
                </a:solidFill>
              </a:defRPr>
            </a:lvl1pPr>
          </a:lstStyle>
          <a:p>
            <a:pPr lvl="0"/>
            <a:endParaRPr lang="en-GB"/>
          </a:p>
        </p:txBody>
      </p:sp>
      <p:sp>
        <p:nvSpPr>
          <p:cNvPr id="11" name="Text Placeholder 9"/>
          <p:cNvSpPr>
            <a:spLocks noGrp="1"/>
          </p:cNvSpPr>
          <p:nvPr>
            <p:ph type="body" sz="quarter" idx="13"/>
          </p:nvPr>
        </p:nvSpPr>
        <p:spPr>
          <a:xfrm>
            <a:off x="6199632" y="1137920"/>
            <a:ext cx="5393208" cy="640800"/>
          </a:xfrm>
        </p:spPr>
        <p:txBody>
          <a:bodyPr anchor="t" anchorCtr="0"/>
          <a:lstStyle>
            <a:lvl1pPr>
              <a:buNone/>
              <a:defRPr b="1">
                <a:solidFill>
                  <a:schemeClr val="bg1"/>
                </a:solidFill>
              </a:defRPr>
            </a:lvl1pPr>
          </a:lstStyle>
          <a:p>
            <a:pPr lvl="0"/>
            <a:endParaRPr lang="en-GB"/>
          </a:p>
        </p:txBody>
      </p:sp>
      <p:sp>
        <p:nvSpPr>
          <p:cNvPr id="2" name="Title 1"/>
          <p:cNvSpPr>
            <a:spLocks noGrp="1"/>
          </p:cNvSpPr>
          <p:nvPr>
            <p:ph type="title"/>
          </p:nvPr>
        </p:nvSpPr>
        <p:spPr>
          <a:xfrm>
            <a:off x="609919" y="294200"/>
            <a:ext cx="10978515" cy="590880"/>
          </a:xfrm>
        </p:spPr>
        <p:txBody>
          <a:bodyPr/>
          <a:lstStyle>
            <a:lvl1pPr>
              <a:defRPr>
                <a:solidFill>
                  <a:schemeClr val="bg1"/>
                </a:solidFill>
              </a:defRPr>
            </a:lvl1pPr>
          </a:lstStyle>
          <a:p>
            <a:r>
              <a:rPr lang="en-US"/>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Arial" panose="020B0604020202020204" pitchFamily="34" charset="0"/>
            </a:endParaRPr>
          </a:p>
        </p:txBody>
      </p:sp>
      <p:sp>
        <p:nvSpPr>
          <p:cNvPr id="8" name="Footer Placeholder 7"/>
          <p:cNvSpPr>
            <a:spLocks noGrp="1"/>
          </p:cNvSpPr>
          <p:nvPr>
            <p:ph type="ftr" sz="quarter" idx="14"/>
          </p:nvPr>
        </p:nvSpPr>
        <p:spPr/>
        <p:txBody>
          <a:bodyPr/>
          <a:lstStyle/>
          <a:p>
            <a:r>
              <a:rPr lang="es-ES"/>
              <a:t>Monitorovací výbor OPTP, 29. 11. 2022</a:t>
            </a:r>
            <a:endParaRPr lang="en-IN"/>
          </a:p>
        </p:txBody>
      </p:sp>
    </p:spTree>
    <p:extLst>
      <p:ext uri="{BB962C8B-B14F-4D97-AF65-F5344CB8AC3E}">
        <p14:creationId xmlns:p14="http://schemas.microsoft.com/office/powerpoint/2010/main" val="30536466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609919" y="294200"/>
            <a:ext cx="10978515" cy="590400"/>
          </a:xfrm>
        </p:spPr>
        <p:txBody>
          <a:bodyPr/>
          <a:lstStyle>
            <a:lvl1pPr>
              <a:defRPr>
                <a:solidFill>
                  <a:schemeClr val="bg1"/>
                </a:solidFill>
              </a:defRPr>
            </a:lvl1pPr>
          </a:lstStyle>
          <a:p>
            <a:r>
              <a:rPr lang="en-US"/>
              <a:t>Click to edit Master title style</a:t>
            </a:r>
            <a:endParaRPr lang="en-GB"/>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609917" y="1137922"/>
            <a:ext cx="4957505" cy="4267457"/>
          </a:xfr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7133462" y="3813288"/>
            <a:ext cx="3089275" cy="180000"/>
          </a:xfrm>
        </p:spPr>
        <p:txBody>
          <a:bodyPr/>
          <a:lstStyle>
            <a:lvl1pPr marL="0" indent="0">
              <a:buNone/>
              <a:defRPr sz="1199">
                <a:solidFill>
                  <a:schemeClr val="bg1"/>
                </a:solidFill>
              </a:defRPr>
            </a:lvl1pPr>
          </a:lstStyle>
          <a:p>
            <a:pPr lvl="0"/>
            <a:r>
              <a:rPr lang="en-US"/>
              <a:t>Name Surname</a:t>
            </a:r>
            <a:endParaRPr lang="en-GB"/>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7133462" y="4055931"/>
            <a:ext cx="3089275" cy="180000"/>
          </a:xfrm>
        </p:spPr>
        <p:txBody>
          <a:bodyPr/>
          <a:lstStyle>
            <a:lvl1pPr marL="0" indent="0">
              <a:buNone/>
              <a:defRPr sz="1199">
                <a:solidFill>
                  <a:schemeClr val="bg1"/>
                </a:solidFill>
              </a:defRPr>
            </a:lvl1pPr>
          </a:lstStyle>
          <a:p>
            <a:pPr lvl="0"/>
            <a:r>
              <a:rPr lang="en-US"/>
              <a:t>Job Title to go here</a:t>
            </a:r>
            <a:endParaRPr lang="en-GB"/>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6123008" y="3578084"/>
            <a:ext cx="778959" cy="778959"/>
          </a:xfrm>
          <a:prstGeom prst="ellipse">
            <a:avLst/>
          </a:prstGeom>
        </p:spPr>
        <p:txBody>
          <a:bodyPr anchor="ctr"/>
          <a:lstStyle>
            <a:lvl1pPr marL="0" indent="0" algn="ctr">
              <a:buNone/>
              <a:defRPr sz="900">
                <a:solidFill>
                  <a:schemeClr val="bg1"/>
                </a:solidFill>
              </a:defRPr>
            </a:lvl1pPr>
          </a:lstStyle>
          <a:p>
            <a:endParaRPr lang="en-GB"/>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6123008" y="1137922"/>
            <a:ext cx="5465425" cy="373807"/>
          </a:xfrm>
        </p:spPr>
        <p:txBody>
          <a:bodyPr/>
          <a:lstStyle>
            <a:lvl1pPr marL="0" indent="0">
              <a:buNone/>
              <a:defRPr/>
            </a:lvl1pPr>
          </a:lstStyle>
          <a:p>
            <a:pPr lvl="0"/>
            <a:r>
              <a:rPr lang="en-US"/>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6123008" y="1635009"/>
            <a:ext cx="5465425" cy="1611554"/>
          </a:xfrm>
        </p:spPr>
        <p:txBody>
          <a:bodyPr/>
          <a:lstStyle>
            <a:lvl1pPr marL="0" indent="0">
              <a:buNone/>
              <a:defRPr sz="1599"/>
            </a:lvl1pPr>
          </a:lstStyle>
          <a:p>
            <a:pPr lvl="0"/>
            <a:r>
              <a:rPr lang="en-US"/>
              <a:t>Content EY Interstate Light, 16pt, Lorem ipsum dolor, 12pt, </a:t>
            </a:r>
            <a:r>
              <a:rPr lang="en-US" err="1"/>
              <a:t>Utinam</a:t>
            </a:r>
            <a:r>
              <a:rPr lang="en-US"/>
              <a:t> </a:t>
            </a:r>
            <a:r>
              <a:rPr lang="en-US" err="1"/>
              <a:t>nonumy</a:t>
            </a:r>
            <a:r>
              <a:rPr lang="en-US"/>
              <a:t> </a:t>
            </a:r>
            <a:r>
              <a:rPr lang="en-US" err="1"/>
              <a:t>abhorreant</a:t>
            </a:r>
            <a:r>
              <a:rPr lang="en-US"/>
              <a:t> </a:t>
            </a:r>
            <a:r>
              <a:rPr lang="en-US" err="1"/>
              <a:t>sead</a:t>
            </a:r>
            <a:r>
              <a:rPr lang="en-US"/>
              <a:t>. </a:t>
            </a:r>
            <a:r>
              <a:rPr lang="en-US" err="1"/>
              <a:t>Putant</a:t>
            </a:r>
            <a:r>
              <a:rPr lang="en-US"/>
              <a:t> </a:t>
            </a:r>
            <a:r>
              <a:rPr lang="en-US" err="1"/>
              <a:t>probatus</a:t>
            </a:r>
            <a:r>
              <a:rPr lang="en-US"/>
              <a:t> id vis, ad his </a:t>
            </a:r>
            <a:r>
              <a:rPr lang="en-US" err="1"/>
              <a:t>meis</a:t>
            </a:r>
            <a:r>
              <a:rPr lang="en-US"/>
              <a:t> </a:t>
            </a:r>
            <a:r>
              <a:rPr lang="en-US" err="1"/>
              <a:t>habemus</a:t>
            </a:r>
            <a:r>
              <a:rPr lang="en-US"/>
              <a:t> </a:t>
            </a:r>
            <a:r>
              <a:rPr lang="en-US" err="1"/>
              <a:t>repudiare</a:t>
            </a:r>
            <a:r>
              <a:rPr lang="en-US"/>
              <a:t>, has an </a:t>
            </a:r>
            <a:r>
              <a:rPr lang="en-US" err="1"/>
              <a:t>pericula</a:t>
            </a:r>
            <a:r>
              <a:rPr lang="en-US"/>
              <a:t> </a:t>
            </a:r>
            <a:r>
              <a:rPr lang="en-US" err="1"/>
              <a:t>tractatos</a:t>
            </a:r>
            <a:r>
              <a:rPr lang="en-US"/>
              <a:t>. </a:t>
            </a:r>
            <a:r>
              <a:rPr lang="en-US" err="1"/>
              <a:t>Nec</a:t>
            </a:r>
            <a:r>
              <a:rPr lang="en-US"/>
              <a:t> </a:t>
            </a:r>
            <a:r>
              <a:rPr lang="en-US" err="1"/>
              <a:t>debitis</a:t>
            </a:r>
            <a:r>
              <a:rPr lang="en-US"/>
              <a:t> </a:t>
            </a:r>
            <a:r>
              <a:rPr lang="en-US" err="1"/>
              <a:t>dissentias</a:t>
            </a:r>
            <a:r>
              <a:rPr lang="en-US"/>
              <a:t> ad. </a:t>
            </a:r>
            <a:r>
              <a:rPr lang="en-US" err="1"/>
              <a:t>Patrioque</a:t>
            </a:r>
            <a:r>
              <a:rPr lang="en-US"/>
              <a:t> </a:t>
            </a:r>
            <a:r>
              <a:rPr lang="en-US" err="1"/>
              <a:t>voluptatum</a:t>
            </a:r>
            <a:r>
              <a:rPr lang="en-US"/>
              <a:t> </a:t>
            </a:r>
            <a:r>
              <a:rPr lang="en-US" err="1"/>
              <a:t>sed</a:t>
            </a:r>
            <a:r>
              <a:rPr lang="en-US"/>
              <a:t> ex, id </a:t>
            </a:r>
            <a:r>
              <a:rPr lang="en-US" err="1"/>
              <a:t>admodum</a:t>
            </a:r>
            <a:r>
              <a:rPr lang="en-US"/>
              <a:t>.</a:t>
            </a:r>
          </a:p>
          <a:p>
            <a:pPr lvl="0"/>
            <a:endParaRPr lang="en-US"/>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609918" y="907750"/>
            <a:ext cx="10980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9" noProof="0">
              <a:solidFill>
                <a:schemeClr val="bg1"/>
              </a:solidFill>
              <a:latin typeface="Arial" panose="020B0604020202020204" pitchFamily="34" charset="0"/>
            </a:endParaRPr>
          </a:p>
        </p:txBody>
      </p:sp>
      <p:sp>
        <p:nvSpPr>
          <p:cNvPr id="7" name="Footer Placeholder 6"/>
          <p:cNvSpPr>
            <a:spLocks noGrp="1"/>
          </p:cNvSpPr>
          <p:nvPr>
            <p:ph type="ftr" sz="quarter" idx="19"/>
          </p:nvPr>
        </p:nvSpPr>
        <p:spPr/>
        <p:txBody>
          <a:bodyPr/>
          <a:lstStyle/>
          <a:p>
            <a:r>
              <a:rPr lang="es-ES"/>
              <a:t>Monitorovací výbor OPTP, 29. 11. 2022</a:t>
            </a:r>
            <a:endParaRPr lang="en-IN"/>
          </a:p>
        </p:txBody>
      </p:sp>
    </p:spTree>
    <p:extLst>
      <p:ext uri="{BB962C8B-B14F-4D97-AF65-F5344CB8AC3E}">
        <p14:creationId xmlns:p14="http://schemas.microsoft.com/office/powerpoint/2010/main" val="355418811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otes slide - centr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3453176" y="2060235"/>
            <a:ext cx="5292000" cy="3025522"/>
          </a:xfrm>
        </p:spPr>
        <p:txBody>
          <a:bodyPr lIns="0" tIns="0" rIns="0" bIns="0">
            <a:noAutofit/>
          </a:bodyPr>
          <a:lstStyle>
            <a:lvl1pPr marL="0" indent="0" algn="ctr">
              <a:buNone/>
              <a:defRPr lang="en-US" sz="2799" dirty="0" smtClean="0">
                <a:latin typeface="Georgia" panose="02040502050405020303" pitchFamily="18" charset="0"/>
              </a:defRPr>
            </a:lvl1pPr>
          </a:lstStyle>
          <a:p>
            <a:pPr marL="356438" lvl="0" indent="-356438" algn="ctr">
              <a:spcBef>
                <a:spcPts val="0"/>
              </a:spcBef>
            </a:pPr>
            <a:r>
              <a:rPr lang="en-US"/>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3453176" y="5506678"/>
            <a:ext cx="5292000" cy="316838"/>
          </a:xfrm>
        </p:spPr>
        <p:txBody>
          <a:bodyPr lIns="0" tIns="0" rIns="0" bIns="0">
            <a:noAutofit/>
          </a:bodyPr>
          <a:lstStyle>
            <a:lvl1pPr marL="0" indent="0" algn="ctr">
              <a:buNone/>
              <a:defRPr lang="en-US" sz="1599" dirty="0" smtClean="0">
                <a:solidFill>
                  <a:srgbClr val="2E2E38"/>
                </a:solidFill>
                <a:latin typeface="Arial" panose="020B0604020202020204" pitchFamily="34" charset="0"/>
              </a:defRPr>
            </a:lvl1pPr>
          </a:lstStyle>
          <a:p>
            <a:pPr marL="356438" lvl="0" indent="-356438" algn="ctr">
              <a:spcBef>
                <a:spcPts val="0"/>
              </a:spcBef>
              <a:spcAft>
                <a:spcPts val="600"/>
              </a:spcAft>
            </a:pPr>
            <a:r>
              <a:rPr lang="en-US"/>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3453176" y="5818717"/>
            <a:ext cx="5292000" cy="316838"/>
          </a:xfrm>
        </p:spPr>
        <p:txBody>
          <a:bodyPr vert="horz" lIns="0" tIns="0" rIns="0" bIns="0" rtlCol="0" anchor="t" anchorCtr="0">
            <a:noAutofit/>
          </a:bodyPr>
          <a:lstStyle>
            <a:lvl1pPr marL="0" indent="0" algn="ctr">
              <a:buNone/>
              <a:defRPr lang="en-US" sz="1599" dirty="0" smtClean="0">
                <a:solidFill>
                  <a:srgbClr val="2E2E38"/>
                </a:solidFill>
                <a:latin typeface="Arial" panose="020B0604020202020204" pitchFamily="34" charset="0"/>
              </a:defRPr>
            </a:lvl1pPr>
          </a:lstStyle>
          <a:p>
            <a:pPr marL="356438" lvl="0" indent="-356438" algn="ctr">
              <a:spcBef>
                <a:spcPts val="0"/>
              </a:spcBef>
              <a:spcAft>
                <a:spcPts val="600"/>
              </a:spcAft>
            </a:pPr>
            <a:r>
              <a:rPr lang="en-US"/>
              <a:t>Job Title</a:t>
            </a:r>
          </a:p>
        </p:txBody>
      </p:sp>
      <p:sp>
        <p:nvSpPr>
          <p:cNvPr id="2" name="Footer Placeholder 1"/>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21367619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Quotes slide - left side">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477351" y="1488927"/>
            <a:ext cx="2338388" cy="858838"/>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1194">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607703" y="2517622"/>
            <a:ext cx="5292000" cy="1800000"/>
          </a:xfrm>
        </p:spPr>
        <p:txBody>
          <a:bodyPr lIns="0" tIns="46800" rIns="90000" bIns="46800"/>
          <a:lstStyle>
            <a:lvl1pPr marL="0" indent="0">
              <a:buNone/>
              <a:defRPr lang="en-US" sz="2799" dirty="0" smtClean="0">
                <a:latin typeface="Georgia" panose="02040502050405020303" pitchFamily="18" charset="0"/>
              </a:defRPr>
            </a:lvl1pPr>
          </a:lstStyle>
          <a:p>
            <a:pPr marL="356438" lvl="0" indent="-356438">
              <a:spcBef>
                <a:spcPts val="0"/>
              </a:spcBef>
            </a:pPr>
            <a:r>
              <a:rPr lang="en-US"/>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607703" y="4642068"/>
            <a:ext cx="5292000" cy="316838"/>
          </a:xfrm>
        </p:spPr>
        <p:txBody>
          <a:bodyPr lIns="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Arial" panose="020B0604020202020204" pitchFamily="34" charset="0"/>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607703" y="4980745"/>
            <a:ext cx="5292000" cy="316838"/>
          </a:xfrm>
        </p:spPr>
        <p:txBody>
          <a:bodyPr lIns="0" tIns="46800" rIns="90000" bIns="46800"/>
          <a:lstStyle>
            <a:lvl1pPr marL="0" indent="0" algn="l" defTabSz="913943" rtl="0" eaLnBrk="1" latinLnBrk="0" hangingPunct="1">
              <a:spcBef>
                <a:spcPts val="0"/>
              </a:spcBef>
              <a:spcAft>
                <a:spcPts val="600"/>
              </a:spcAft>
              <a:buClr>
                <a:schemeClr val="tx2"/>
              </a:buClr>
              <a:buSzPct val="70000"/>
              <a:buFont typeface="Arial" pitchFamily="34" charset="0"/>
              <a:buNone/>
              <a:defRPr lang="en-US" sz="1599" kern="1200" dirty="0" smtClean="0">
                <a:solidFill>
                  <a:srgbClr val="2E2E38"/>
                </a:solidFill>
                <a:latin typeface="Arial" panose="020B0604020202020204" pitchFamily="34" charset="0"/>
                <a:ea typeface="+mn-ea"/>
                <a:cs typeface="+mn-cs"/>
              </a:defRPr>
            </a:lvl1pPr>
            <a:lvl2pPr marL="356438" indent="0">
              <a:buNone/>
              <a:defRPr lang="en-US" sz="1999" smtClean="0">
                <a:latin typeface="+mn-lt"/>
              </a:defRPr>
            </a:lvl2pPr>
            <a:lvl3pPr>
              <a:defRPr lang="en-US" sz="1799" smtClean="0">
                <a:latin typeface="+mn-lt"/>
              </a:defRPr>
            </a:lvl3pPr>
            <a:lvl4pPr>
              <a:defRPr lang="en-US" sz="1599" smtClean="0">
                <a:latin typeface="+mn-lt"/>
              </a:defRPr>
            </a:lvl4pPr>
            <a:lvl5pPr>
              <a:defRPr lang="en-IN" sz="1599">
                <a:latin typeface="+mn-lt"/>
              </a:defRPr>
            </a:lvl5pPr>
          </a:lstStyle>
          <a:p>
            <a:pPr marL="0" lvl="0" indent="0">
              <a:spcBef>
                <a:spcPts val="0"/>
              </a:spcBef>
              <a:buNone/>
            </a:pPr>
            <a:r>
              <a:rPr lang="en-US"/>
              <a:t>Job Title</a:t>
            </a:r>
          </a:p>
        </p:txBody>
      </p:sp>
      <p:sp>
        <p:nvSpPr>
          <p:cNvPr id="2" name="Footer Placeholder 1"/>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137510147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12198350" cy="6858000"/>
          </a:xfrm>
        </p:spPr>
        <p:txBody>
          <a:bodyPr anchor="ctr"/>
          <a:lstStyle>
            <a:lvl1pPr marL="0" indent="0" algn="ctr">
              <a:buNone/>
              <a:defRPr/>
            </a:lvl1pPr>
          </a:lstStyle>
          <a:p>
            <a:r>
              <a:rPr lang="en-IN"/>
              <a:t>Video</a:t>
            </a:r>
          </a:p>
        </p:txBody>
      </p:sp>
      <p:sp>
        <p:nvSpPr>
          <p:cNvPr id="6" name="Footer Placeholder 5"/>
          <p:cNvSpPr>
            <a:spLocks noGrp="1"/>
          </p:cNvSpPr>
          <p:nvPr>
            <p:ph type="ftr" sz="quarter" idx="11"/>
          </p:nvPr>
        </p:nvSpPr>
        <p:spPr/>
        <p:txBody>
          <a:bodyPr/>
          <a:lstStyle/>
          <a:p>
            <a:r>
              <a:rPr lang="es-ES"/>
              <a:t>Monitorovací výbor OPTP, 29. 11. 2022</a:t>
            </a:r>
            <a:endParaRPr lang="en-IN"/>
          </a:p>
        </p:txBody>
      </p:sp>
    </p:spTree>
    <p:extLst>
      <p:ext uri="{BB962C8B-B14F-4D97-AF65-F5344CB8AC3E}">
        <p14:creationId xmlns:p14="http://schemas.microsoft.com/office/powerpoint/2010/main" val="45667116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hapter Slide with pictur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6227180" y="0"/>
            <a:ext cx="5971170" cy="68580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590551" y="2578743"/>
            <a:ext cx="4537959" cy="1055708"/>
          </a:xfrm>
        </p:spPr>
        <p:txBody>
          <a:bodyPr/>
          <a:lstStyle>
            <a:lvl1pPr marL="0" indent="0">
              <a:buNone/>
              <a:defRPr sz="2999"/>
            </a:lvl1pPr>
          </a:lstStyle>
          <a:p>
            <a:pPr lvl="0"/>
            <a:r>
              <a:rPr lang="en-IN"/>
              <a:t>Chapter Title</a:t>
            </a:r>
          </a:p>
          <a:p>
            <a:pPr lvl="0"/>
            <a:r>
              <a:rPr lang="en-IN"/>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590551" y="3840384"/>
            <a:ext cx="4537959" cy="1055708"/>
          </a:xfrm>
        </p:spPr>
        <p:txBody>
          <a:bodyPr/>
          <a:lstStyle>
            <a:lvl1pPr marL="0" indent="0">
              <a:buNone/>
              <a:defRPr sz="1599"/>
            </a:lvl1pPr>
          </a:lstStyle>
          <a:p>
            <a:pPr lvl="0"/>
            <a:r>
              <a:rPr lang="en-IN"/>
              <a:t>text</a:t>
            </a:r>
          </a:p>
        </p:txBody>
      </p:sp>
      <p:sp>
        <p:nvSpPr>
          <p:cNvPr id="6" name="Footer Placeholder 5"/>
          <p:cNvSpPr>
            <a:spLocks noGrp="1"/>
          </p:cNvSpPr>
          <p:nvPr>
            <p:ph type="ftr" sz="quarter" idx="13"/>
          </p:nvPr>
        </p:nvSpPr>
        <p:spPr/>
        <p:txBody>
          <a:bodyPr/>
          <a:lstStyle/>
          <a:p>
            <a:r>
              <a:rPr lang="es-ES"/>
              <a:t>Monitorovací výbor OPTP, 29. 11. 2022</a:t>
            </a:r>
            <a:endParaRPr lang="en-IN"/>
          </a:p>
        </p:txBody>
      </p:sp>
    </p:spTree>
    <p:extLst>
      <p:ext uri="{BB962C8B-B14F-4D97-AF65-F5344CB8AC3E}">
        <p14:creationId xmlns:p14="http://schemas.microsoft.com/office/powerpoint/2010/main" val="408246752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ivider / Chapter slide">
    <p:spTree>
      <p:nvGrpSpPr>
        <p:cNvPr id="1" name=""/>
        <p:cNvGrpSpPr/>
        <p:nvPr/>
      </p:nvGrpSpPr>
      <p:grpSpPr>
        <a:xfrm>
          <a:off x="0" y="0"/>
          <a:ext cx="0" cy="0"/>
          <a:chOff x="0" y="0"/>
          <a:chExt cx="0" cy="0"/>
        </a:xfrm>
      </p:grpSpPr>
      <p:sp>
        <p:nvSpPr>
          <p:cNvPr id="5" name="Freeform 6"/>
          <p:cNvSpPr>
            <a:spLocks/>
          </p:cNvSpPr>
          <p:nvPr userDrawn="1"/>
        </p:nvSpPr>
        <p:spPr bwMode="gray">
          <a:xfrm>
            <a:off x="0" y="-1"/>
            <a:ext cx="6099175"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rgbClr val="FFE600"/>
          </a:solidFill>
          <a:ln w="9525">
            <a:noFill/>
            <a:round/>
            <a:headEnd/>
            <a:tailEnd/>
          </a:ln>
          <a:effectLst/>
        </p:spPr>
        <p:txBody>
          <a:bodyPr vert="horz" wrap="square" lIns="91392" tIns="45696" rIns="91392" bIns="45696" numCol="1" anchor="t" anchorCtr="0" compatLnSpc="1">
            <a:prstTxWarp prst="textNoShape">
              <a:avLst/>
            </a:prstTxWarp>
          </a:bodyPr>
          <a:lstStyle/>
          <a:p>
            <a:endParaRPr lang="en-GB" sz="1799">
              <a:solidFill>
                <a:schemeClr val="bg1"/>
              </a:solidFill>
              <a:latin typeface="Arial" panose="020B0604020202020204" pitchFamily="34" charset="0"/>
            </a:endParaRPr>
          </a:p>
        </p:txBody>
      </p:sp>
      <p:sp>
        <p:nvSpPr>
          <p:cNvPr id="8" name="Text Placeholder 7"/>
          <p:cNvSpPr>
            <a:spLocks noGrp="1"/>
          </p:cNvSpPr>
          <p:nvPr>
            <p:ph type="body" sz="quarter" idx="13"/>
          </p:nvPr>
        </p:nvSpPr>
        <p:spPr>
          <a:xfrm>
            <a:off x="605964" y="908050"/>
            <a:ext cx="4703762" cy="1624012"/>
          </a:xfrm>
        </p:spPr>
        <p:txBody>
          <a:bodyPr/>
          <a:lstStyle>
            <a:lvl1pPr marL="0" indent="0">
              <a:buNone/>
              <a:defRPr sz="2999"/>
            </a:lvl1pPr>
          </a:lstStyle>
          <a:p>
            <a:pPr lvl="0"/>
            <a:r>
              <a:rPr lang="en-US"/>
              <a:t>Click to edit Master text styles</a:t>
            </a:r>
          </a:p>
        </p:txBody>
      </p:sp>
      <p:sp>
        <p:nvSpPr>
          <p:cNvPr id="9" name="Footer Placeholder 8"/>
          <p:cNvSpPr>
            <a:spLocks noGrp="1"/>
          </p:cNvSpPr>
          <p:nvPr>
            <p:ph type="ftr" sz="quarter" idx="14"/>
          </p:nvPr>
        </p:nvSpPr>
        <p:spPr/>
        <p:txBody>
          <a:bodyPr/>
          <a:lstStyle/>
          <a:p>
            <a:r>
              <a:rPr lang="es-ES"/>
              <a:t>Monitorovací výbor OPTP, 29. 11. 2022</a:t>
            </a:r>
            <a:endParaRPr lang="en-IN"/>
          </a:p>
        </p:txBody>
      </p:sp>
    </p:spTree>
    <p:extLst>
      <p:ext uri="{BB962C8B-B14F-4D97-AF65-F5344CB8AC3E}">
        <p14:creationId xmlns:p14="http://schemas.microsoft.com/office/powerpoint/2010/main" val="1768687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 picture on lef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0"/>
            <a:ext cx="2384460" cy="6857999"/>
          </a:xfrm>
        </p:spPr>
        <p:txBody>
          <a:bodyPr/>
          <a:lstStyle/>
          <a:p>
            <a:r>
              <a:rPr lang="en-US"/>
              <a:t>Click icon to add picture</a:t>
            </a:r>
            <a:endParaRPr lang="en-IN"/>
          </a:p>
        </p:txBody>
      </p:sp>
      <p:sp>
        <p:nvSpPr>
          <p:cNvPr id="2" name="Title 1"/>
          <p:cNvSpPr>
            <a:spLocks noGrp="1"/>
          </p:cNvSpPr>
          <p:nvPr>
            <p:ph type="title"/>
          </p:nvPr>
        </p:nvSpPr>
        <p:spPr>
          <a:xfrm>
            <a:off x="2695294" y="294200"/>
            <a:ext cx="8892000" cy="590400"/>
          </a:xfrm>
        </p:spPr>
        <p:txBody>
          <a:bodyPr/>
          <a:lstStyle>
            <a:lvl1pPr>
              <a:defRPr sz="2400">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5293" y="1137921"/>
            <a:ext cx="2742882" cy="5018184"/>
          </a:xfrm>
        </p:spPr>
        <p:txBody>
          <a:bodyPr/>
          <a:lstStyle>
            <a:lvl1pPr marL="0" indent="0">
              <a:buNone/>
              <a:defRPr sz="18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7083" y="1137921"/>
            <a:ext cx="2803842" cy="5018184"/>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9832" y="1137921"/>
            <a:ext cx="2768600" cy="2796151"/>
          </a:xfrm>
        </p:spPr>
        <p:txBody>
          <a:bodyPr numCol="1"/>
          <a:lstStyle>
            <a:lvl1pPr marL="0" indent="0">
              <a:buNone/>
              <a:defRPr sz="1400">
                <a:solidFill>
                  <a:schemeClr val="bg1"/>
                </a:solidFill>
              </a:defRPr>
            </a:lvl1pPr>
            <a:lvl2pPr marL="356616" indent="0">
              <a:buNone/>
              <a:defRPr sz="1800">
                <a:solidFill>
                  <a:schemeClr val="bg1"/>
                </a:solidFill>
              </a:defRPr>
            </a:lvl2pPr>
            <a:lvl3pPr marL="713232" indent="0">
              <a:buNone/>
              <a:defRPr sz="1600">
                <a:solidFill>
                  <a:schemeClr val="bg1"/>
                </a:solidFill>
              </a:defRPr>
            </a:lvl3pPr>
            <a:lvl4pPr marL="1069848" indent="0">
              <a:buNone/>
              <a:defRPr sz="1400">
                <a:solidFill>
                  <a:schemeClr val="bg1"/>
                </a:solidFill>
              </a:defRPr>
            </a:lvl4pPr>
            <a:lvl5pPr marL="1426464" indent="0">
              <a:buNone/>
              <a:defRPr sz="1200">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5294" y="907750"/>
            <a:ext cx="8892000"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a:solidFill>
                <a:schemeClr val="bg1"/>
              </a:solidFill>
              <a:latin typeface="Arial" panose="020B0604020202020204" pitchFamily="34" charset="0"/>
            </a:endParaRPr>
          </a:p>
        </p:txBody>
      </p:sp>
      <p:sp>
        <p:nvSpPr>
          <p:cNvPr id="8" name="Footer Placeholder 7"/>
          <p:cNvSpPr>
            <a:spLocks noGrp="1"/>
          </p:cNvSpPr>
          <p:nvPr>
            <p:ph type="ftr" sz="quarter" idx="13"/>
          </p:nvPr>
        </p:nvSpPr>
        <p:spPr/>
        <p:txBody>
          <a:bodyPr/>
          <a:lstStyle/>
          <a:p>
            <a:r>
              <a:rPr lang="en-US"/>
              <a:t>Presentation title</a:t>
            </a:r>
          </a:p>
        </p:txBody>
      </p:sp>
    </p:spTree>
    <p:extLst>
      <p:ext uri="{BB962C8B-B14F-4D97-AF65-F5344CB8AC3E}">
        <p14:creationId xmlns:p14="http://schemas.microsoft.com/office/powerpoint/2010/main" val="35313813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ivider / Chapter slide - tranparency">
    <p:spTree>
      <p:nvGrpSpPr>
        <p:cNvPr id="1" name=""/>
        <p:cNvGrpSpPr/>
        <p:nvPr/>
      </p:nvGrpSpPr>
      <p:grpSpPr>
        <a:xfrm>
          <a:off x="0" y="0"/>
          <a:ext cx="0" cy="0"/>
          <a:chOff x="0" y="0"/>
          <a:chExt cx="0" cy="0"/>
        </a:xfrm>
      </p:grpSpPr>
      <p:sp>
        <p:nvSpPr>
          <p:cNvPr id="8" name="Freeform 6"/>
          <p:cNvSpPr>
            <a:spLocks/>
          </p:cNvSpPr>
          <p:nvPr userDrawn="1"/>
        </p:nvSpPr>
        <p:spPr bwMode="gray">
          <a:xfrm>
            <a:off x="-1" y="0"/>
            <a:ext cx="6099176" cy="53340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chemeClr val="tx2">
              <a:alpha val="90000"/>
            </a:schemeClr>
          </a:solidFill>
          <a:ln w="9525">
            <a:noFill/>
            <a:round/>
            <a:headEnd/>
            <a:tailEnd/>
          </a:ln>
          <a:effectLst/>
        </p:spPr>
        <p:txBody>
          <a:bodyPr vert="horz" wrap="square" lIns="91392" tIns="45696" rIns="91392" bIns="45696" numCol="1" anchor="t" anchorCtr="0" compatLnSpc="1">
            <a:prstTxWarp prst="textNoShape">
              <a:avLst/>
            </a:prstTxWarp>
          </a:bodyPr>
          <a:lstStyle/>
          <a:p>
            <a:endParaRPr lang="en-GB" sz="1799">
              <a:solidFill>
                <a:schemeClr val="bg1"/>
              </a:solidFill>
              <a:latin typeface="Arial" panose="020B0604020202020204" pitchFamily="34" charset="0"/>
            </a:endParaRPr>
          </a:p>
        </p:txBody>
      </p:sp>
      <p:sp>
        <p:nvSpPr>
          <p:cNvPr id="7" name="Text Placeholder 6"/>
          <p:cNvSpPr>
            <a:spLocks noGrp="1"/>
          </p:cNvSpPr>
          <p:nvPr>
            <p:ph type="body" sz="quarter" idx="13"/>
          </p:nvPr>
        </p:nvSpPr>
        <p:spPr>
          <a:xfrm>
            <a:off x="602125" y="908050"/>
            <a:ext cx="4787900" cy="1536700"/>
          </a:xfrm>
        </p:spPr>
        <p:txBody>
          <a:bodyPr/>
          <a:lstStyle>
            <a:lvl1pPr marL="0" indent="0">
              <a:buNone/>
              <a:defRPr sz="2999">
                <a:solidFill>
                  <a:schemeClr val="bg2"/>
                </a:solidFill>
              </a:defRPr>
            </a:lvl1pPr>
          </a:lstStyle>
          <a:p>
            <a:pPr lvl="0"/>
            <a:r>
              <a:rPr lang="en-US"/>
              <a:t>Click to edit Master text styles</a:t>
            </a:r>
          </a:p>
        </p:txBody>
      </p:sp>
      <p:sp>
        <p:nvSpPr>
          <p:cNvPr id="6" name="Footer Placeholder 5"/>
          <p:cNvSpPr>
            <a:spLocks noGrp="1"/>
          </p:cNvSpPr>
          <p:nvPr>
            <p:ph type="ftr" sz="quarter" idx="14"/>
          </p:nvPr>
        </p:nvSpPr>
        <p:spPr/>
        <p:txBody>
          <a:bodyPr/>
          <a:lstStyle/>
          <a:p>
            <a:r>
              <a:rPr lang="es-ES"/>
              <a:t>Monitorovací výbor OPTP, 29. 11. 2022</a:t>
            </a:r>
            <a:endParaRPr lang="en-US"/>
          </a:p>
        </p:txBody>
      </p:sp>
    </p:spTree>
    <p:extLst>
      <p:ext uri="{BB962C8B-B14F-4D97-AF65-F5344CB8AC3E}">
        <p14:creationId xmlns:p14="http://schemas.microsoft.com/office/powerpoint/2010/main" val="1255761247"/>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hapter slide no pictur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590550" y="2851522"/>
            <a:ext cx="5508625" cy="1202318"/>
          </a:xfrm>
        </p:spPr>
        <p:txBody>
          <a:bodyPr vert="horz" lIns="0" tIns="0" rIns="0" bIns="0" rtlCol="0" anchor="ctr" anchorCtr="0">
            <a:noAutofit/>
          </a:bodyPr>
          <a:lstStyle>
            <a:lvl1pPr marL="0" indent="0">
              <a:buNone/>
              <a:defRPr kumimoji="0" lang="en-IN" sz="3598" b="0" i="0" u="none" strike="noStrike" cap="none" spc="0" normalizeH="0" baseline="0" dirty="0">
                <a:ln>
                  <a:noFill/>
                </a:ln>
                <a:solidFill>
                  <a:schemeClr val="bg1"/>
                </a:solidFill>
                <a:effectLst/>
                <a:uLnTx/>
                <a:uFillTx/>
                <a:latin typeface="Arial" panose="020B0604020202020204" pitchFamily="34" charset="0"/>
                <a:ea typeface="+mj-ea"/>
                <a:cs typeface="+mj-cs"/>
              </a:defRPr>
            </a:lvl1pPr>
          </a:lstStyle>
          <a:p>
            <a:pPr marL="356438" marR="0" lvl="0" indent="-356438" defTabSz="1007383"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1"/>
          </p:nvPr>
        </p:nvSpPr>
        <p:spPr/>
        <p:txBody>
          <a:bodyPr/>
          <a:lstStyle/>
          <a:p>
            <a:r>
              <a:rPr lang="es-ES"/>
              <a:t>Monitorovací výbor OPTP, 29. 11. 2022</a:t>
            </a:r>
            <a:endParaRPr lang="en-IN"/>
          </a:p>
        </p:txBody>
      </p:sp>
    </p:spTree>
    <p:extLst>
      <p:ext uri="{BB962C8B-B14F-4D97-AF65-F5344CB8AC3E}">
        <p14:creationId xmlns:p14="http://schemas.microsoft.com/office/powerpoint/2010/main" val="164029901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Disclaimer CZ">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554" y="0"/>
            <a:ext cx="12192005" cy="6858000"/>
          </a:xfrm>
          <a:prstGeom prst="rect">
            <a:avLst/>
          </a:prstGeom>
        </p:spPr>
      </p:pic>
      <p:sp>
        <p:nvSpPr>
          <p:cNvPr id="5" name="TextBox 4">
            <a:extLst>
              <a:ext uri="{FF2B5EF4-FFF2-40B4-BE49-F238E27FC236}">
                <a16:creationId xmlns:a16="http://schemas.microsoft.com/office/drawing/2014/main" id="{54FF1959-FB3E-4D6E-8DA4-A0365BB2751F}"/>
              </a:ext>
            </a:extLst>
          </p:cNvPr>
          <p:cNvSpPr txBox="1">
            <a:spLocks/>
          </p:cNvSpPr>
          <p:nvPr userDrawn="1"/>
        </p:nvSpPr>
        <p:spPr>
          <a:xfrm>
            <a:off x="590551" y="908052"/>
            <a:ext cx="3564261" cy="3006977"/>
          </a:xfrm>
          <a:prstGeom prst="rect">
            <a:avLst/>
          </a:prstGeom>
          <a:noFill/>
        </p:spPr>
        <p:txBody>
          <a:bodyPr wrap="square" lIns="0" tIns="36557" rIns="0" bIns="0" rtlCol="0" anchor="t">
            <a:spAutoFit/>
          </a:bodyPr>
          <a:lstStyle/>
          <a:p>
            <a:pPr lvl="0">
              <a:spcAft>
                <a:spcPts val="600"/>
              </a:spcAft>
              <a:buClr>
                <a:srgbClr val="FFD200"/>
              </a:buClr>
              <a:buSzPct val="70000"/>
              <a:defRPr/>
            </a:pPr>
            <a:r>
              <a:rPr kumimoji="0" lang="en-US" sz="1199"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199"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199" kern="0">
                <a:solidFill>
                  <a:srgbClr val="FFE600"/>
                </a:solidFill>
                <a:latin typeface="Arial" panose="020B0604020202020204" pitchFamily="34" charset="0"/>
                <a:cs typeface="Arial" panose="020B0604020202020204" pitchFamily="34" charset="0"/>
              </a:rPr>
              <a:t>Building a better working world</a:t>
            </a:r>
            <a:endParaRPr kumimoji="0" lang="en-US" sz="1199"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3943" eaLnBrk="1" fontAlgn="auto" latinLnBrk="0" hangingPunct="1">
              <a:lnSpc>
                <a:spcPct val="100000"/>
              </a:lnSpc>
              <a:spcBef>
                <a:spcPts val="0"/>
              </a:spcBef>
              <a:spcAft>
                <a:spcPts val="0"/>
              </a:spcAft>
              <a:buClr>
                <a:srgbClr val="FFD200"/>
              </a:buClr>
              <a:buSzPct val="70000"/>
              <a:buFontTx/>
              <a:buNone/>
              <a:tabLst/>
              <a:defRPr/>
            </a:pPr>
            <a:endParaRPr kumimoji="0" lang="en-US" sz="1099"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cs-CZ" sz="1099" kern="0" noProof="0">
                <a:solidFill>
                  <a:srgbClr val="FFFFFF"/>
                </a:solidFill>
                <a:latin typeface="Arial" panose="020B0604020202020204" pitchFamily="34" charset="0"/>
                <a:cs typeface="Arial" panose="020B0604020202020204" pitchFamily="34" charset="0"/>
              </a:rPr>
              <a:t>Smyslem EY je přispívat k tomu, aby svět fungoval lépe. Proto pomáháme klientům, našim zaměstnancům </a:t>
            </a:r>
            <a:br>
              <a:rPr lang="cs-CZ" sz="1099" kern="0" noProof="0">
                <a:solidFill>
                  <a:srgbClr val="FFFFFF"/>
                </a:solidFill>
                <a:latin typeface="Arial" panose="020B0604020202020204" pitchFamily="34" charset="0"/>
                <a:cs typeface="Arial" panose="020B0604020202020204" pitchFamily="34" charset="0"/>
              </a:rPr>
            </a:br>
            <a:r>
              <a:rPr lang="cs-CZ" sz="1099" kern="0" noProof="0">
                <a:solidFill>
                  <a:srgbClr val="FFFFFF"/>
                </a:solidFill>
                <a:latin typeface="Arial" panose="020B0604020202020204" pitchFamily="34" charset="0"/>
                <a:cs typeface="Arial" panose="020B0604020202020204" pitchFamily="34" charset="0"/>
              </a:rPr>
              <a:t>i širšímu společenství vytvářet dlouhodobé hodnoty </a:t>
            </a:r>
            <a:br>
              <a:rPr lang="cs-CZ" sz="1099" kern="0" noProof="0">
                <a:solidFill>
                  <a:srgbClr val="FFFFFF"/>
                </a:solidFill>
                <a:latin typeface="Arial" panose="020B0604020202020204" pitchFamily="34" charset="0"/>
                <a:cs typeface="Arial" panose="020B0604020202020204" pitchFamily="34" charset="0"/>
              </a:rPr>
            </a:br>
            <a:r>
              <a:rPr lang="cs-CZ" sz="1099" kern="0" noProof="0">
                <a:solidFill>
                  <a:srgbClr val="FFFFFF"/>
                </a:solidFill>
                <a:latin typeface="Arial" panose="020B0604020202020204" pitchFamily="34" charset="0"/>
                <a:cs typeface="Arial" panose="020B0604020202020204" pitchFamily="34" charset="0"/>
              </a:rPr>
              <a:t>a posilovat důvěru v kapitálové trhy. </a:t>
            </a:r>
          </a:p>
          <a:p>
            <a:pPr lvl="0">
              <a:buClr>
                <a:srgbClr val="FFD200"/>
              </a:buClr>
              <a:buSzPct val="70000"/>
              <a:defRPr/>
            </a:pPr>
            <a:endParaRPr lang="cs-CZ" sz="1099"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099" kern="0" noProof="0">
                <a:solidFill>
                  <a:srgbClr val="FFFFFF"/>
                </a:solidFill>
                <a:latin typeface="Arial" panose="020B0604020202020204" pitchFamily="34" charset="0"/>
                <a:cs typeface="Arial" panose="020B0604020202020204" pitchFamily="34" charset="0"/>
              </a:rPr>
              <a:t>Týmy odborníků EY, vybavené nejmodernějšími technologiemi, působí ve více než 150 zemích celého světa – provádějí audity a poskytují klientům širokou poradenskou podporu, která jim umožňuje růst, transformovat se a efektivně fungovat. </a:t>
            </a:r>
          </a:p>
          <a:p>
            <a:pPr lvl="0">
              <a:buClr>
                <a:srgbClr val="FFD200"/>
              </a:buClr>
              <a:buSzPct val="70000"/>
              <a:defRPr/>
            </a:pPr>
            <a:endParaRPr lang="cs-CZ" sz="1099" kern="0" noProof="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cs-CZ" sz="1099" kern="0" noProof="0">
                <a:solidFill>
                  <a:srgbClr val="FFFFFF"/>
                </a:solidFill>
                <a:latin typeface="Arial" panose="020B0604020202020204" pitchFamily="34" charset="0"/>
                <a:cs typeface="Arial" panose="020B0604020202020204" pitchFamily="34" charset="0"/>
              </a:rPr>
              <a:t>Naši auditoři, konzultanti, právní a daňoví poradci </a:t>
            </a:r>
            <a:br>
              <a:rPr lang="cs-CZ" sz="1099" kern="0" noProof="0">
                <a:solidFill>
                  <a:srgbClr val="FFFFFF"/>
                </a:solidFill>
                <a:latin typeface="Arial" panose="020B0604020202020204" pitchFamily="34" charset="0"/>
                <a:cs typeface="Arial" panose="020B0604020202020204" pitchFamily="34" charset="0"/>
              </a:rPr>
            </a:br>
            <a:r>
              <a:rPr lang="cs-CZ" sz="1099" kern="0" noProof="0">
                <a:solidFill>
                  <a:srgbClr val="FFFFFF"/>
                </a:solidFill>
                <a:latin typeface="Arial" panose="020B0604020202020204" pitchFamily="34" charset="0"/>
                <a:cs typeface="Arial" panose="020B0604020202020204" pitchFamily="34" charset="0"/>
              </a:rPr>
              <a:t>i odborníci na strategické a transakční poradenství </a:t>
            </a:r>
            <a:br>
              <a:rPr lang="cs-CZ" sz="1099" kern="0" noProof="0">
                <a:solidFill>
                  <a:srgbClr val="FFFFFF"/>
                </a:solidFill>
                <a:latin typeface="Arial" panose="020B0604020202020204" pitchFamily="34" charset="0"/>
                <a:cs typeface="Arial" panose="020B0604020202020204" pitchFamily="34" charset="0"/>
              </a:rPr>
            </a:br>
            <a:r>
              <a:rPr lang="cs-CZ" sz="1099" kern="0" noProof="0">
                <a:solidFill>
                  <a:srgbClr val="FFFFFF"/>
                </a:solidFill>
                <a:latin typeface="Arial" panose="020B0604020202020204" pitchFamily="34" charset="0"/>
                <a:cs typeface="Arial" panose="020B0604020202020204" pitchFamily="34" charset="0"/>
              </a:rPr>
              <a:t>si kladou ty správné otázky a dokážou najít ty správné odpovědi na složité problémy dnešního světa.</a:t>
            </a:r>
          </a:p>
        </p:txBody>
      </p:sp>
      <p:sp>
        <p:nvSpPr>
          <p:cNvPr id="7" name="TextBox 6">
            <a:extLst>
              <a:ext uri="{FF2B5EF4-FFF2-40B4-BE49-F238E27FC236}">
                <a16:creationId xmlns:a16="http://schemas.microsoft.com/office/drawing/2014/main" id="{E6902003-B9BB-47C4-97AD-E7B6C2C9C928}"/>
              </a:ext>
            </a:extLst>
          </p:cNvPr>
          <p:cNvSpPr txBox="1">
            <a:spLocks/>
          </p:cNvSpPr>
          <p:nvPr userDrawn="1"/>
        </p:nvSpPr>
        <p:spPr>
          <a:xfrm>
            <a:off x="8297990" y="908050"/>
            <a:ext cx="3309810" cy="2786404"/>
          </a:xfrm>
          <a:prstGeom prst="rect">
            <a:avLst/>
          </a:prstGeom>
          <a:noFill/>
        </p:spPr>
        <p:txBody>
          <a:bodyPr wrap="square" lIns="0" tIns="36557" rIns="0" bIns="0" rtlCol="0" anchor="t">
            <a:spAutoFit/>
          </a:bodyPr>
          <a:lstStyle/>
          <a:p>
            <a:pPr lvl="0">
              <a:buClr>
                <a:srgbClr val="FFD200"/>
              </a:buClr>
              <a:buSzPct val="70000"/>
              <a:defRPr/>
            </a:pPr>
            <a:r>
              <a:rPr lang="cs-CZ" sz="800" kern="0" noProof="0">
                <a:solidFill>
                  <a:srgbClr val="FFFFFF"/>
                </a:solidFill>
                <a:latin typeface="Arial" panose="020B0604020202020204" pitchFamily="34" charset="0"/>
                <a:cs typeface="Arial" panose="020B0604020202020204" pitchFamily="34" charset="0"/>
              </a:rPr>
              <a:t>Název EY zahrnuje celosvětovou organizaci a může zahrnovat jednu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či více členských firem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z nichž každá je samostatnou právnickou osobou. Ernst &amp; </a:t>
            </a:r>
            <a:r>
              <a:rPr lang="en-US" sz="800" kern="0" noProof="0">
                <a:solidFill>
                  <a:srgbClr val="FFFFFF"/>
                </a:solidFill>
                <a:latin typeface="Arial" panose="020B0604020202020204" pitchFamily="34" charset="0"/>
                <a:cs typeface="Arial" panose="020B0604020202020204" pitchFamily="34" charset="0"/>
              </a:rPr>
              <a:t>Young Global </a:t>
            </a:r>
            <a:r>
              <a:rPr lang="cs-CZ" sz="800" kern="0" noProof="0">
                <a:solidFill>
                  <a:srgbClr val="FFFFFF"/>
                </a:solidFill>
                <a:latin typeface="Arial" panose="020B0604020202020204" pitchFamily="34" charset="0"/>
                <a:cs typeface="Arial" panose="020B0604020202020204" pitchFamily="34" charset="0"/>
              </a:rPr>
              <a:t>Limited je britská společnost s ručením omezeným garancí, která neposkytuje služby klientům. Informace o tom, jak EY shromažďuje a používá osobní údaje, a o právech fyzických osob stanovených právními předpisy o ochraně osobních údajů jsou k dispozici na ey.com/</a:t>
            </a:r>
            <a:r>
              <a:rPr lang="en-US" sz="800" kern="0" noProof="0">
                <a:solidFill>
                  <a:srgbClr val="FFFFFF"/>
                </a:solidFill>
                <a:latin typeface="Arial" panose="020B0604020202020204" pitchFamily="34" charset="0"/>
                <a:cs typeface="Arial" panose="020B0604020202020204" pitchFamily="34" charset="0"/>
              </a:rPr>
              <a:t>privacy</a:t>
            </a:r>
            <a:r>
              <a:rPr lang="cs-CZ" sz="800" kern="0" noProof="0">
                <a:solidFill>
                  <a:srgbClr val="FFFFFF"/>
                </a:solidFill>
                <a:latin typeface="Arial" panose="020B0604020202020204" pitchFamily="34" charset="0"/>
                <a:cs typeface="Arial" panose="020B0604020202020204" pitchFamily="34" charset="0"/>
              </a:rPr>
              <a:t>. Členské firmy EY neposkytují právní služby v zemích, kde to zákon neumožňuje. Podrobnější informace o naší organizaci najdete na našich webových stránkách ey.com. </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3943" rtl="0" eaLnBrk="1" fontAlgn="base" latinLnBrk="0" hangingPunct="1">
              <a:lnSpc>
                <a:spcPct val="100000"/>
              </a:lnSpc>
              <a:spcBef>
                <a:spcPct val="0"/>
              </a:spcBef>
              <a:spcAft>
                <a:spcPts val="1012"/>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2022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Všechna práva vyhrazena. </a:t>
            </a:r>
          </a:p>
          <a:p>
            <a:pPr marL="0" marR="0" lvl="0" indent="0" algn="l" defTabSz="913943" rtl="0" eaLnBrk="1" fontAlgn="base" latinLnBrk="0" hangingPunct="1">
              <a:lnSpc>
                <a:spcPct val="100000"/>
              </a:lnSpc>
              <a:spcBef>
                <a:spcPct val="0"/>
              </a:spcBef>
              <a:spcAft>
                <a:spcPts val="1012"/>
              </a:spcAft>
              <a:buClrTx/>
              <a:buSzTx/>
              <a:buFontTx/>
              <a:buNone/>
              <a:tabLst/>
              <a:defRPr/>
            </a:pPr>
            <a:r>
              <a:rPr lang="cs-CZ" sz="800" kern="0" noProof="0">
                <a:solidFill>
                  <a:srgbClr val="FFFFFF"/>
                </a:solidFill>
                <a:latin typeface="Arial" panose="020B0604020202020204" pitchFamily="34" charset="0"/>
                <a:cs typeface="Arial" panose="020B0604020202020204" pitchFamily="34" charset="0"/>
              </a:rPr>
              <a:t>Tento materiál má pouze všeobecný informační charakter, na který není možné spoléhat se jako na poskytnutí účetního, daňového ani jiného odborného poradenství. V případě potřeby se prosím obraťte </a:t>
            </a:r>
            <a:br>
              <a:rPr lang="cs-CZ" sz="800" kern="0" noProof="0">
                <a:solidFill>
                  <a:srgbClr val="FFFFFF"/>
                </a:solidFill>
                <a:latin typeface="Arial" panose="020B0604020202020204" pitchFamily="34" charset="0"/>
                <a:cs typeface="Arial" panose="020B0604020202020204" pitchFamily="34" charset="0"/>
              </a:rPr>
            </a:br>
            <a:r>
              <a:rPr lang="cs-CZ" sz="800" kern="0" noProof="0">
                <a:solidFill>
                  <a:srgbClr val="FFFFFF"/>
                </a:solidFill>
                <a:latin typeface="Arial" panose="020B0604020202020204" pitchFamily="34" charset="0"/>
                <a:cs typeface="Arial" panose="020B0604020202020204" pitchFamily="34" charset="0"/>
              </a:rPr>
              <a:t>na svého konkrétního poradce.</a:t>
            </a: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099"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139921222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Disclaimer EN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554" y="0"/>
            <a:ext cx="12192005" cy="6858000"/>
          </a:xfrm>
          <a:prstGeom prst="rect">
            <a:avLst/>
          </a:prstGeom>
        </p:spPr>
      </p:pic>
      <p:sp>
        <p:nvSpPr>
          <p:cNvPr id="10" name="TextBox 9">
            <a:extLst>
              <a:ext uri="{FF2B5EF4-FFF2-40B4-BE49-F238E27FC236}">
                <a16:creationId xmlns:a16="http://schemas.microsoft.com/office/drawing/2014/main" id="{0B03E7E9-6F19-49DD-A944-876E8B3F96F9}"/>
              </a:ext>
            </a:extLst>
          </p:cNvPr>
          <p:cNvSpPr txBox="1">
            <a:spLocks/>
          </p:cNvSpPr>
          <p:nvPr userDrawn="1"/>
        </p:nvSpPr>
        <p:spPr>
          <a:xfrm>
            <a:off x="590550" y="908050"/>
            <a:ext cx="3205138" cy="2660728"/>
          </a:xfrm>
          <a:prstGeom prst="rect">
            <a:avLst/>
          </a:prstGeom>
          <a:noFill/>
        </p:spPr>
        <p:txBody>
          <a:bodyPr wrap="square" lIns="0" tIns="36557" rIns="0" bIns="0" rtlCol="0" anchor="t">
            <a:spAutoFit/>
          </a:bodyPr>
          <a:lstStyle/>
          <a:p>
            <a:pPr lvl="0">
              <a:spcAft>
                <a:spcPts val="600"/>
              </a:spcAft>
              <a:buClr>
                <a:srgbClr val="FFD200"/>
              </a:buClr>
              <a:buSzPct val="70000"/>
              <a:defRPr/>
            </a:pPr>
            <a:r>
              <a:rPr kumimoji="0" lang="en-US" sz="1199" b="1"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EY  </a:t>
            </a:r>
            <a:r>
              <a:rPr kumimoji="0" lang="en-US" sz="1199"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rPr>
              <a:t>|  </a:t>
            </a:r>
            <a:r>
              <a:rPr lang="en-IN" sz="1199" kern="0">
                <a:solidFill>
                  <a:srgbClr val="FFE600"/>
                </a:solidFill>
                <a:latin typeface="Arial" panose="020B0604020202020204" pitchFamily="34" charset="0"/>
                <a:cs typeface="Arial" panose="020B0604020202020204" pitchFamily="34" charset="0"/>
              </a:rPr>
              <a:t>Building a better working world</a:t>
            </a:r>
            <a:endParaRPr kumimoji="0" lang="en-US" sz="1199" b="0" i="0" u="none" strike="noStrike" kern="0" cap="none" spc="0" normalizeH="0" baseline="0" noProof="0">
              <a:ln>
                <a:noFill/>
              </a:ln>
              <a:solidFill>
                <a:srgbClr val="FFE600"/>
              </a:solidFill>
              <a:effectLst/>
              <a:uLnTx/>
              <a:uFillTx/>
              <a:latin typeface="Arial" panose="020B0604020202020204" pitchFamily="34" charset="0"/>
              <a:cs typeface="Arial" panose="020B0604020202020204" pitchFamily="34" charset="0"/>
            </a:endParaRPr>
          </a:p>
          <a:p>
            <a:pPr marL="0" marR="0" lvl="0" indent="0" defTabSz="913943" eaLnBrk="1" fontAlgn="auto" latinLnBrk="0" hangingPunct="1">
              <a:lnSpc>
                <a:spcPct val="100000"/>
              </a:lnSpc>
              <a:spcBef>
                <a:spcPts val="0"/>
              </a:spcBef>
              <a:spcAft>
                <a:spcPts val="0"/>
              </a:spcAft>
              <a:buClr>
                <a:srgbClr val="FFD200"/>
              </a:buClr>
              <a:buSzPct val="70000"/>
              <a:buFontTx/>
              <a:buNone/>
              <a:tabLst/>
              <a:defRPr/>
            </a:pPr>
            <a:endParaRPr kumimoji="0" lang="en-US" sz="1099"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a:p>
            <a:pPr lvl="0">
              <a:buClr>
                <a:srgbClr val="FFD200"/>
              </a:buClr>
              <a:buSzPct val="70000"/>
              <a:defRPr/>
            </a:pPr>
            <a:r>
              <a:rPr lang="en-IN" sz="1099" kern="0">
                <a:solidFill>
                  <a:srgbClr val="FFFFFF"/>
                </a:solidFill>
                <a:latin typeface="Arial" panose="020B0604020202020204" pitchFamily="34" charset="0"/>
                <a:cs typeface="Arial" panose="020B0604020202020204" pitchFamily="34" charset="0"/>
              </a:rPr>
              <a:t>EY exists to build a better working world, helping </a:t>
            </a:r>
            <a:br>
              <a:rPr lang="cs-CZ" sz="1099" kern="0">
                <a:solidFill>
                  <a:srgbClr val="FFFFFF"/>
                </a:solidFill>
                <a:latin typeface="Arial" panose="020B0604020202020204" pitchFamily="34" charset="0"/>
                <a:cs typeface="Arial" panose="020B0604020202020204" pitchFamily="34" charset="0"/>
              </a:rPr>
            </a:br>
            <a:r>
              <a:rPr lang="en-IN" sz="1099" kern="0">
                <a:solidFill>
                  <a:srgbClr val="FFFFFF"/>
                </a:solidFill>
                <a:latin typeface="Arial" panose="020B0604020202020204" pitchFamily="34" charset="0"/>
                <a:cs typeface="Arial" panose="020B0604020202020204" pitchFamily="34" charset="0"/>
              </a:rPr>
              <a:t>to create long-term value for clients, people </a:t>
            </a:r>
            <a:br>
              <a:rPr lang="cs-CZ" sz="1099" kern="0">
                <a:solidFill>
                  <a:srgbClr val="FFFFFF"/>
                </a:solidFill>
                <a:latin typeface="Arial" panose="020B0604020202020204" pitchFamily="34" charset="0"/>
                <a:cs typeface="Arial" panose="020B0604020202020204" pitchFamily="34" charset="0"/>
              </a:rPr>
            </a:br>
            <a:r>
              <a:rPr lang="en-IN" sz="1099" kern="0">
                <a:solidFill>
                  <a:srgbClr val="FFFFFF"/>
                </a:solidFill>
                <a:latin typeface="Arial" panose="020B0604020202020204" pitchFamily="34" charset="0"/>
                <a:cs typeface="Arial" panose="020B0604020202020204" pitchFamily="34" charset="0"/>
              </a:rPr>
              <a:t>and society and build trust in the capital markets. </a:t>
            </a:r>
          </a:p>
          <a:p>
            <a:pPr lvl="0">
              <a:buClr>
                <a:srgbClr val="FFD200"/>
              </a:buClr>
              <a:buSzPct val="70000"/>
              <a:defRPr/>
            </a:pPr>
            <a:endParaRPr lang="en-IN" sz="1099"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099" kern="0">
                <a:solidFill>
                  <a:srgbClr val="FFFFFF"/>
                </a:solidFill>
                <a:latin typeface="Arial" panose="020B0604020202020204" pitchFamily="34" charset="0"/>
                <a:cs typeface="Arial" panose="020B0604020202020204" pitchFamily="34" charset="0"/>
              </a:rPr>
              <a:t>Enabled by data and technology, diverse EY teams in over 150 countries provide trust through assurance and help clients grow, transform </a:t>
            </a:r>
            <a:br>
              <a:rPr lang="cs-CZ" sz="1099" kern="0">
                <a:solidFill>
                  <a:srgbClr val="FFFFFF"/>
                </a:solidFill>
                <a:latin typeface="Arial" panose="020B0604020202020204" pitchFamily="34" charset="0"/>
                <a:cs typeface="Arial" panose="020B0604020202020204" pitchFamily="34" charset="0"/>
              </a:rPr>
            </a:br>
            <a:r>
              <a:rPr lang="en-IN" sz="1099" kern="0">
                <a:solidFill>
                  <a:srgbClr val="FFFFFF"/>
                </a:solidFill>
                <a:latin typeface="Arial" panose="020B0604020202020204" pitchFamily="34" charset="0"/>
                <a:cs typeface="Arial" panose="020B0604020202020204" pitchFamily="34" charset="0"/>
              </a:rPr>
              <a:t>and operate. </a:t>
            </a:r>
          </a:p>
          <a:p>
            <a:pPr lvl="0">
              <a:buClr>
                <a:srgbClr val="FFD200"/>
              </a:buClr>
              <a:buSzPct val="70000"/>
              <a:defRPr/>
            </a:pPr>
            <a:endParaRPr lang="en-IN" sz="1099" kern="0">
              <a:solidFill>
                <a:srgbClr val="FFFFFF"/>
              </a:solidFill>
              <a:latin typeface="Arial" panose="020B0604020202020204" pitchFamily="34" charset="0"/>
              <a:cs typeface="Arial" panose="020B0604020202020204" pitchFamily="34" charset="0"/>
            </a:endParaRPr>
          </a:p>
          <a:p>
            <a:pPr lvl="0">
              <a:buClr>
                <a:srgbClr val="FFD200"/>
              </a:buClr>
              <a:buSzPct val="70000"/>
              <a:defRPr/>
            </a:pPr>
            <a:r>
              <a:rPr lang="en-IN" sz="1099" kern="0">
                <a:solidFill>
                  <a:srgbClr val="FFFFFF"/>
                </a:solidFill>
                <a:latin typeface="Arial" panose="020B0604020202020204" pitchFamily="34" charset="0"/>
                <a:cs typeface="Arial" panose="020B0604020202020204" pitchFamily="34" charset="0"/>
              </a:rPr>
              <a:t>Working across assurance, consulting, law, strategy, tax and transactions, EY teams ask better questions to find new answers for the complex issues facing our world today.</a:t>
            </a:r>
          </a:p>
        </p:txBody>
      </p:sp>
      <p:sp>
        <p:nvSpPr>
          <p:cNvPr id="11" name="TextBox 10">
            <a:extLst>
              <a:ext uri="{FF2B5EF4-FFF2-40B4-BE49-F238E27FC236}">
                <a16:creationId xmlns:a16="http://schemas.microsoft.com/office/drawing/2014/main" id="{A5FF8C4B-AB95-4CA2-9E06-22F7C24A322E}"/>
              </a:ext>
            </a:extLst>
          </p:cNvPr>
          <p:cNvSpPr txBox="1">
            <a:spLocks/>
          </p:cNvSpPr>
          <p:nvPr userDrawn="1"/>
        </p:nvSpPr>
        <p:spPr>
          <a:xfrm>
            <a:off x="8402662" y="908050"/>
            <a:ext cx="3205138" cy="2411942"/>
          </a:xfrm>
          <a:prstGeom prst="rect">
            <a:avLst/>
          </a:prstGeom>
          <a:noFill/>
        </p:spPr>
        <p:txBody>
          <a:bodyPr wrap="square" lIns="0" tIns="36557" rIns="0" bIns="0" rtlCol="0" anchor="t">
            <a:spAutoFit/>
          </a:bodyPr>
          <a:lstStyle/>
          <a:p>
            <a:pPr lvl="0">
              <a:buClr>
                <a:srgbClr val="FFD200"/>
              </a:buClr>
              <a:buSzPct val="70000"/>
              <a:defRPr/>
            </a:pPr>
            <a:r>
              <a:rPr lang="en-IN" sz="800" kern="0">
                <a:solidFill>
                  <a:srgbClr val="FFFFFF"/>
                </a:solidFill>
                <a:latin typeface="Arial" panose="020B0604020202020204" pitchFamily="34" charset="0"/>
                <a:cs typeface="Arial" panose="020B0604020202020204" pitchFamily="34" charset="0"/>
              </a:rPr>
              <a:t>EY refers to the global organization, and may refer to one or more, </a:t>
            </a:r>
            <a:br>
              <a:rPr lang="cs-CZ" sz="800" kern="0">
                <a:solidFill>
                  <a:srgbClr val="FFFFFF"/>
                </a:solidFill>
                <a:latin typeface="Arial" panose="020B0604020202020204" pitchFamily="34" charset="0"/>
                <a:cs typeface="Arial" panose="020B0604020202020204" pitchFamily="34" charset="0"/>
              </a:rPr>
            </a:br>
            <a:r>
              <a:rPr lang="en-IN" sz="800" kern="0">
                <a:solidFill>
                  <a:srgbClr val="FFFFFF"/>
                </a:solidFill>
                <a:latin typeface="Arial" panose="020B0604020202020204" pitchFamily="34" charset="0"/>
                <a:cs typeface="Arial" panose="020B0604020202020204" pitchFamily="34" charset="0"/>
              </a:rPr>
              <a:t>of the member firms of Ernst &amp; Young Global Limited, each of which is a separate legal entity. Ernst &amp; Young Global Limited, a UK company limited by guarantee, does not provide services to clients. Information about how EY collects and uses personal data and a description of the rights individuals have under data protection legislation are available via ey.com/privacy. EY member firms do not practice law where prohibited by local laws. For more information about our organization, please visit ey.com.</a:t>
            </a:r>
          </a:p>
          <a:p>
            <a:pPr lvl="0">
              <a:buClr>
                <a:srgbClr val="FFD200"/>
              </a:buClr>
              <a:buSzPct val="70000"/>
              <a:defRPr/>
            </a:pPr>
            <a:endParaRPr lang="en-IN" sz="800" kern="0">
              <a:solidFill>
                <a:srgbClr val="FFFFFF"/>
              </a:solidFill>
              <a:latin typeface="Arial" panose="020B0604020202020204" pitchFamily="34" charset="0"/>
              <a:cs typeface="Arial" panose="020B0604020202020204" pitchFamily="34" charset="0"/>
            </a:endParaRPr>
          </a:p>
          <a:p>
            <a:pPr marL="0" marR="0" lvl="0" indent="0" algn="l" defTabSz="913943" rtl="0" eaLnBrk="1" fontAlgn="base" latinLnBrk="0" hangingPunct="1">
              <a:lnSpc>
                <a:spcPct val="100000"/>
              </a:lnSpc>
              <a:spcBef>
                <a:spcPct val="0"/>
              </a:spcBef>
              <a:spcAft>
                <a:spcPts val="1012"/>
              </a:spcAft>
              <a:buClrTx/>
              <a:buSzTx/>
              <a:buFontTx/>
              <a:buNone/>
              <a:tabLst/>
              <a:defRPr/>
            </a:pP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2022 Ernst &amp; Young,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Ernst &amp; Young Audit,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 </a:t>
            </a:r>
            <a:b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 &amp; Y Valuations </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s.r.o. | EY </a:t>
            </a: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Law</a:t>
            </a:r>
            <a:r>
              <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advokátní kancelář, s.r.o.</a:t>
            </a:r>
            <a:b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br>
            <a:r>
              <a:rPr kumimoji="0" lang="en-US"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All Rights Reserved.</a:t>
            </a:r>
            <a:endParaRPr kumimoji="0" lang="cs-CZ" sz="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a:p>
            <a:pPr>
              <a:buClr>
                <a:srgbClr val="FFD200"/>
              </a:buClr>
              <a:buSzPct val="70000"/>
              <a:defRPr/>
            </a:pPr>
            <a:r>
              <a:rPr lang="en-US" sz="800" kern="0">
                <a:solidFill>
                  <a:srgbClr val="FFFFFF"/>
                </a:solidFill>
                <a:latin typeface="Arial" panose="020B0604020202020204" pitchFamily="34" charset="0"/>
                <a:cs typeface="Arial" panose="020B0604020202020204" pitchFamily="34" charset="0"/>
              </a:rPr>
              <a:t>This material has been prepared for general informational purposes only and is not intended to be relied upon as accounting, tax or other professional advice. Please refer to your advisors for specific advice.</a:t>
            </a:r>
            <a:endParaRPr lang="cs-CZ" sz="800" kern="0">
              <a:solidFill>
                <a:srgbClr val="FFFFFF"/>
              </a:solidFill>
              <a:latin typeface="Arial" panose="020B0604020202020204" pitchFamily="34" charset="0"/>
              <a:cs typeface="Arial" panose="020B0604020202020204" pitchFamily="34" charset="0"/>
            </a:endParaRPr>
          </a:p>
          <a:p>
            <a:pPr>
              <a:buClr>
                <a:srgbClr val="FFD200"/>
              </a:buClr>
              <a:buSzPct val="70000"/>
              <a:defRPr/>
            </a:pPr>
            <a:endParaRPr lang="en-IN" sz="700" kern="0">
              <a:solidFill>
                <a:srgbClr val="FFFFFF"/>
              </a:solidFill>
              <a:latin typeface="Arial" panose="020B0604020202020204" pitchFamily="34" charset="0"/>
              <a:cs typeface="Arial" panose="020B0604020202020204" pitchFamily="34" charset="0"/>
            </a:endParaRPr>
          </a:p>
          <a:p>
            <a:pPr lvl="0">
              <a:spcAft>
                <a:spcPts val="600"/>
              </a:spcAft>
              <a:buClr>
                <a:srgbClr val="FFD200"/>
              </a:buClr>
              <a:buSzPct val="70000"/>
              <a:defRPr/>
            </a:pPr>
            <a:r>
              <a:rPr lang="en-IN" sz="1099" kern="0">
                <a:solidFill>
                  <a:srgbClr val="FFFFFF"/>
                </a:solidFill>
                <a:latin typeface="Arial" panose="020B0604020202020204" pitchFamily="34" charset="0"/>
                <a:cs typeface="Arial" panose="020B0604020202020204" pitchFamily="34" charset="0"/>
              </a:rPr>
              <a:t>ey.com</a:t>
            </a:r>
          </a:p>
        </p:txBody>
      </p:sp>
    </p:spTree>
    <p:extLst>
      <p:ext uri="{BB962C8B-B14F-4D97-AF65-F5344CB8AC3E}">
        <p14:creationId xmlns:p14="http://schemas.microsoft.com/office/powerpoint/2010/main" val="415237151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s-ES"/>
              <a:t>Monitorovací výbor OPTP, 29. 11. 2022</a:t>
            </a:r>
            <a:endParaRPr lang="en-IN"/>
          </a:p>
        </p:txBody>
      </p:sp>
    </p:spTree>
    <p:extLst>
      <p:ext uri="{BB962C8B-B14F-4D97-AF65-F5344CB8AC3E}">
        <p14:creationId xmlns:p14="http://schemas.microsoft.com/office/powerpoint/2010/main" val="26146967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775119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Cover slid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grpSp>
        <p:nvGrpSpPr>
          <p:cNvPr id="8" name="Group 4">
            <a:extLst>
              <a:ext uri="{FF2B5EF4-FFF2-40B4-BE49-F238E27FC236}">
                <a16:creationId xmlns:a16="http://schemas.microsoft.com/office/drawing/2014/main" id="{FCE58100-61A2-4649-8264-6E202B2592B8}"/>
              </a:ext>
            </a:extLst>
          </p:cNvPr>
          <p:cNvGrpSpPr>
            <a:grpSpLocks noChangeAspect="1"/>
          </p:cNvGrpSpPr>
          <p:nvPr userDrawn="1"/>
        </p:nvGrpSpPr>
        <p:grpSpPr bwMode="auto">
          <a:xfrm>
            <a:off x="10364788" y="5233988"/>
            <a:ext cx="1225550" cy="1435100"/>
            <a:chOff x="6529" y="3125"/>
            <a:chExt cx="772" cy="904"/>
          </a:xfrm>
        </p:grpSpPr>
        <p:sp>
          <p:nvSpPr>
            <p:cNvPr id="9" name="Freeform 5">
              <a:extLst>
                <a:ext uri="{FF2B5EF4-FFF2-40B4-BE49-F238E27FC236}">
                  <a16:creationId xmlns:a16="http://schemas.microsoft.com/office/drawing/2014/main" id="{C1CA16BD-20A7-44DE-8410-7802C8DE8190}"/>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0" name="Freeform 6">
              <a:extLst>
                <a:ext uri="{FF2B5EF4-FFF2-40B4-BE49-F238E27FC236}">
                  <a16:creationId xmlns:a16="http://schemas.microsoft.com/office/drawing/2014/main" id="{384052ED-49B4-4341-9CBB-3E53CC4AA56A}"/>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3071034705"/>
      </p:ext>
    </p:extLst>
  </p:cSld>
  <p:clrMapOvr>
    <a:masterClrMapping/>
  </p:clrMapOvr>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Cover slide with autho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590550" y="908050"/>
            <a:ext cx="4930412"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867939" y="2066609"/>
            <a:ext cx="4328932" cy="979702"/>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867939" y="3429000"/>
            <a:ext cx="4328932" cy="775869"/>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1461751" y="5837709"/>
            <a:ext cx="8122101"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590551" y="5733849"/>
            <a:ext cx="1045073" cy="197581"/>
          </a:xfrm>
          <a:prstGeom prst="rect">
            <a:avLst/>
          </a:prstGeom>
          <a:noFill/>
        </p:spPr>
        <p:txBody>
          <a:bodyPr wrap="square" lIns="0" tIns="0" rIns="0" bIns="0" rtlCol="0" anchor="ctr" anchorCtr="0">
            <a:noAutofit/>
          </a:bodyPr>
          <a:lstStyle/>
          <a:p>
            <a:r>
              <a:rPr lang="en-GB" sz="1200">
                <a:solidFill>
                  <a:srgbClr val="828290"/>
                </a:solidFill>
                <a:latin typeface="Arial" panose="020B0604020202020204" pitchFamily="34"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1461751" y="6147838"/>
            <a:ext cx="3089275" cy="180000"/>
          </a:xfrm>
        </p:spPr>
        <p:txBody>
          <a:bodyPr/>
          <a:lstStyle>
            <a:lvl1pPr marL="0" indent="0">
              <a:buNone/>
              <a:defRPr sz="1200">
                <a:solidFill>
                  <a:schemeClr val="bg1"/>
                </a:solidFill>
              </a:defRPr>
            </a:lvl1pPr>
          </a:lstStyle>
          <a:p>
            <a:pPr lvl="0"/>
            <a:r>
              <a:rPr lang="en-US"/>
              <a:t>Name Surname</a:t>
            </a:r>
            <a:endParaRPr lang="en-GB"/>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1461751" y="6345456"/>
            <a:ext cx="3089275" cy="180000"/>
          </a:xfrm>
        </p:spPr>
        <p:txBody>
          <a:bodyPr/>
          <a:lstStyle>
            <a:lvl1pPr marL="0" indent="0">
              <a:buNone/>
              <a:defRPr sz="1200">
                <a:solidFill>
                  <a:schemeClr val="bg1"/>
                </a:solidFill>
              </a:defRPr>
            </a:lvl1pPr>
          </a:lstStyle>
          <a:p>
            <a:pPr lvl="0"/>
            <a:r>
              <a:rPr lang="en-US"/>
              <a:t>Job Title</a:t>
            </a:r>
            <a:endParaRPr lang="en-GB"/>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590550" y="6043291"/>
            <a:ext cx="576000" cy="576000"/>
          </a:xfrm>
          <a:prstGeom prst="ellipse">
            <a:avLst/>
          </a:prstGeom>
        </p:spPr>
        <p:txBody>
          <a:bodyPr anchor="ctr"/>
          <a:lstStyle>
            <a:lvl1pPr marL="0" indent="0" algn="ctr">
              <a:buNone/>
              <a:defRPr sz="900">
                <a:solidFill>
                  <a:schemeClr val="bg1"/>
                </a:solidFill>
              </a:defRPr>
            </a:lvl1pPr>
          </a:lstStyle>
          <a:p>
            <a:endParaRPr lang="en-GB"/>
          </a:p>
        </p:txBody>
      </p:sp>
      <p:grpSp>
        <p:nvGrpSpPr>
          <p:cNvPr id="15" name="Group 4">
            <a:extLst>
              <a:ext uri="{FF2B5EF4-FFF2-40B4-BE49-F238E27FC236}">
                <a16:creationId xmlns:a16="http://schemas.microsoft.com/office/drawing/2014/main" id="{4E2428D4-8B10-4D25-AA15-B6FD1E835708}"/>
              </a:ext>
            </a:extLst>
          </p:cNvPr>
          <p:cNvGrpSpPr>
            <a:grpSpLocks noChangeAspect="1"/>
          </p:cNvGrpSpPr>
          <p:nvPr userDrawn="1"/>
        </p:nvGrpSpPr>
        <p:grpSpPr bwMode="auto">
          <a:xfrm>
            <a:off x="10364788" y="4730750"/>
            <a:ext cx="1225550" cy="1435100"/>
            <a:chOff x="6529" y="3125"/>
            <a:chExt cx="772" cy="904"/>
          </a:xfrm>
        </p:grpSpPr>
        <p:sp>
          <p:nvSpPr>
            <p:cNvPr id="17" name="Freeform 5">
              <a:extLst>
                <a:ext uri="{FF2B5EF4-FFF2-40B4-BE49-F238E27FC236}">
                  <a16:creationId xmlns:a16="http://schemas.microsoft.com/office/drawing/2014/main" id="{0C23FFAF-4436-4E90-B66E-85A130D7BBC2}"/>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8" name="Freeform 6">
              <a:extLst>
                <a:ext uri="{FF2B5EF4-FFF2-40B4-BE49-F238E27FC236}">
                  <a16:creationId xmlns:a16="http://schemas.microsoft.com/office/drawing/2014/main" id="{A049C877-1078-44C2-B542-3797F5E0DBE8}"/>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2419238059"/>
      </p:ext>
    </p:extLst>
  </p:cSld>
  <p:clrMapOvr>
    <a:masterClrMapping/>
  </p:clrMapOvr>
  <p:extLst>
    <p:ext uri="{DCECCB84-F9BA-43D5-87BE-67443E8EF086}">
      <p15:sldGuideLst xmlns:p15="http://schemas.microsoft.com/office/powerpoint/2012/main"/>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Cover slide with pictur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4BDCEF-C73D-4F3B-A34C-8A33448993D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590550" y="668641"/>
            <a:ext cx="4199969" cy="3050885"/>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1" name="Title 1"/>
          <p:cNvSpPr>
            <a:spLocks noGrp="1"/>
          </p:cNvSpPr>
          <p:nvPr>
            <p:ph type="ctrTitle"/>
          </p:nvPr>
        </p:nvSpPr>
        <p:spPr>
          <a:xfrm>
            <a:off x="783076" y="1644812"/>
            <a:ext cx="3837718" cy="868533"/>
          </a:xfrm>
        </p:spPr>
        <p:txBody>
          <a:bodyPr/>
          <a:lstStyle>
            <a:lvl1pPr>
              <a:lnSpc>
                <a:spcPct val="100000"/>
              </a:lnSpc>
              <a:spcAft>
                <a:spcPts val="600"/>
              </a:spcAft>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783077" y="3019274"/>
            <a:ext cx="3837717" cy="463797"/>
          </a:xfrm>
        </p:spPr>
        <p:txBody>
          <a:bodyPr/>
          <a:lstStyle>
            <a:lvl1pPr marL="0" indent="0" algn="l">
              <a:spcAft>
                <a:spcPts val="1200"/>
              </a:spcAft>
              <a:buNone/>
              <a:defRPr sz="1600">
                <a:solidFill>
                  <a:schemeClr val="bg1"/>
                </a:solidFill>
                <a:latin typeface="Arial" panose="020B0604020202020204" pitchFamily="34" charset="0"/>
                <a:cs typeface="Arial" pitchFamily="34" charset="0"/>
              </a:defRPr>
            </a:lvl1pPr>
            <a:lvl2pPr marL="0" indent="0" algn="l">
              <a:buNone/>
              <a:defRPr sz="1600" b="1">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9" name="TextBox 8"/>
          <p:cNvSpPr txBox="1"/>
          <p:nvPr userDrawn="1"/>
        </p:nvSpPr>
        <p:spPr>
          <a:xfrm>
            <a:off x="-2793856" y="0"/>
            <a:ext cx="2603356" cy="1438649"/>
          </a:xfrm>
          <a:prstGeom prst="rect">
            <a:avLst/>
          </a:prstGeom>
          <a:solidFill>
            <a:schemeClr val="tx2"/>
          </a:solidFill>
        </p:spPr>
        <p:txBody>
          <a:bodyPr wrap="square" lIns="72000" tIns="72000" rIns="72000" bIns="36000" rtlCol="0">
            <a:spAutoFit/>
          </a:bodyPr>
          <a:lstStyle/>
          <a:p>
            <a:pPr>
              <a:lnSpc>
                <a:spcPct val="85000"/>
              </a:lnSpc>
              <a:spcAft>
                <a:spcPts val="600"/>
              </a:spcAft>
              <a:buClr>
                <a:schemeClr val="accent2"/>
              </a:buClr>
              <a:buSzPct val="70000"/>
            </a:pPr>
            <a:r>
              <a:rPr lang="en-US" sz="1200" b="1" noProof="0">
                <a:solidFill>
                  <a:schemeClr val="bg1"/>
                </a:solidFill>
                <a:latin typeface="Arial" panose="020B0604020202020204" pitchFamily="34" charset="0"/>
              </a:rPr>
              <a:t>DARK THEME X LIGHT THEME</a:t>
            </a:r>
          </a:p>
          <a:p>
            <a:pPr>
              <a:lnSpc>
                <a:spcPct val="85000"/>
              </a:lnSpc>
              <a:spcAft>
                <a:spcPts val="600"/>
              </a:spcAft>
              <a:buClr>
                <a:schemeClr val="accent2"/>
              </a:buClr>
              <a:buSzPct val="70000"/>
            </a:pPr>
            <a:r>
              <a:rPr lang="en-US" sz="1200" noProof="0">
                <a:solidFill>
                  <a:schemeClr val="bg1"/>
                </a:solidFill>
                <a:latin typeface="Arial" panose="020B0604020202020204" pitchFamily="34" charset="0"/>
              </a:rPr>
              <a:t>With one click you can change color theme of the presentation (colors for the background, graphics, text, highlights and other elements).</a:t>
            </a:r>
          </a:p>
          <a:p>
            <a:pPr>
              <a:lnSpc>
                <a:spcPct val="85000"/>
              </a:lnSpc>
              <a:spcAft>
                <a:spcPts val="600"/>
              </a:spcAft>
              <a:buClr>
                <a:schemeClr val="accent2"/>
              </a:buClr>
              <a:buSzPct val="70000"/>
            </a:pPr>
            <a:r>
              <a:rPr lang="en-US" sz="1200" noProof="0">
                <a:solidFill>
                  <a:schemeClr val="bg1"/>
                </a:solidFill>
                <a:latin typeface="Arial" panose="020B0604020202020204" pitchFamily="34" charset="0"/>
              </a:rPr>
              <a:t>Ribbon „EY Templates“ </a:t>
            </a:r>
            <a:r>
              <a:rPr lang="en-US" sz="1200" noProof="0">
                <a:solidFill>
                  <a:schemeClr val="bg1"/>
                </a:solidFill>
                <a:latin typeface="Arial" panose="020B0604020202020204" pitchFamily="34" charset="0"/>
                <a:sym typeface="Wingdings" panose="05000000000000000000" pitchFamily="2" charset="2"/>
              </a:rPr>
              <a:t> Themes</a:t>
            </a:r>
            <a:endParaRPr lang="en-US" sz="1200" noProof="0">
              <a:solidFill>
                <a:schemeClr val="bg1"/>
              </a:solidFill>
              <a:latin typeface="Arial" panose="020B0604020202020204" pitchFamily="34" charset="0"/>
            </a:endParaRPr>
          </a:p>
          <a:p>
            <a:pPr>
              <a:lnSpc>
                <a:spcPct val="85000"/>
              </a:lnSpc>
              <a:spcAft>
                <a:spcPts val="600"/>
              </a:spcAft>
              <a:buClr>
                <a:schemeClr val="accent2"/>
              </a:buClr>
              <a:buSzPct val="70000"/>
            </a:pPr>
            <a:endParaRPr lang="en-US" sz="1200" noProof="0">
              <a:solidFill>
                <a:schemeClr val="bg1"/>
              </a:solidFill>
              <a:latin typeface="Arial" panose="020B0604020202020204" pitchFamily="34" charset="0"/>
            </a:endParaRPr>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25666" y="1314450"/>
            <a:ext cx="2350053" cy="1439154"/>
          </a:xfrm>
          <a:prstGeom prst="rect">
            <a:avLst/>
          </a:prstGeom>
        </p:spPr>
      </p:pic>
      <p:grpSp>
        <p:nvGrpSpPr>
          <p:cNvPr id="14" name="Group 4">
            <a:extLst>
              <a:ext uri="{FF2B5EF4-FFF2-40B4-BE49-F238E27FC236}">
                <a16:creationId xmlns:a16="http://schemas.microsoft.com/office/drawing/2014/main" id="{00778A91-BC42-49E4-8BA6-E9799F7BC95B}"/>
              </a:ext>
            </a:extLst>
          </p:cNvPr>
          <p:cNvGrpSpPr>
            <a:grpSpLocks noChangeAspect="1"/>
          </p:cNvGrpSpPr>
          <p:nvPr userDrawn="1"/>
        </p:nvGrpSpPr>
        <p:grpSpPr bwMode="auto">
          <a:xfrm>
            <a:off x="10364788" y="5237163"/>
            <a:ext cx="1225550" cy="1435100"/>
            <a:chOff x="6529" y="3125"/>
            <a:chExt cx="772" cy="904"/>
          </a:xfrm>
        </p:grpSpPr>
        <p:sp>
          <p:nvSpPr>
            <p:cNvPr id="15" name="Freeform 5">
              <a:extLst>
                <a:ext uri="{FF2B5EF4-FFF2-40B4-BE49-F238E27FC236}">
                  <a16:creationId xmlns:a16="http://schemas.microsoft.com/office/drawing/2014/main" id="{90D69D42-6A3C-48F8-93E6-C7DC9797FEB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 name="Freeform 6">
              <a:extLst>
                <a:ext uri="{FF2B5EF4-FFF2-40B4-BE49-F238E27FC236}">
                  <a16:creationId xmlns:a16="http://schemas.microsoft.com/office/drawing/2014/main" id="{2362EE14-F06B-4A19-A628-F9F7FA97A84D}"/>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1321966649"/>
      </p:ext>
    </p:extLst>
  </p:cSld>
  <p:clrMapOvr>
    <a:masterClrMapping/>
  </p:clrMapOvr>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etter question">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599127" y="6056782"/>
            <a:ext cx="3878023" cy="570195"/>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solidFill>
                  <a:schemeClr val="bg1"/>
                </a:solidFill>
                <a:latin typeface="Arial" panose="020B0604020202020204" pitchFamily="34" charset="0"/>
              </a:endParaRPr>
            </a:p>
          </p:txBody>
        </p:sp>
      </p:grpSp>
      <p:sp>
        <p:nvSpPr>
          <p:cNvPr id="18" name="Title 1"/>
          <p:cNvSpPr>
            <a:spLocks noGrp="1"/>
          </p:cNvSpPr>
          <p:nvPr userDrawn="1">
            <p:ph type="ctrTitle"/>
          </p:nvPr>
        </p:nvSpPr>
        <p:spPr>
          <a:xfrm>
            <a:off x="1033027" y="2326062"/>
            <a:ext cx="4783882" cy="860400"/>
          </a:xfrm>
          <a:prstGeom prst="rect">
            <a:avLst/>
          </a:prstGeom>
        </p:spPr>
        <p:txBody>
          <a:bodyPr/>
          <a:lstStyle>
            <a:lvl1pPr>
              <a:defRPr sz="3000" b="0">
                <a:solidFill>
                  <a:schemeClr val="bg1"/>
                </a:solidFill>
                <a:latin typeface="Arial" panose="020B0604020202020204" pitchFamily="34" charset="0"/>
                <a:cs typeface="Arial" pitchFamily="34" charset="0"/>
              </a:defRPr>
            </a:lvl1pPr>
          </a:lstStyle>
          <a:p>
            <a:r>
              <a:rPr lang="en-US"/>
              <a:t>Click to edit Master title style</a:t>
            </a:r>
            <a:endParaRPr lang="en-GB"/>
          </a:p>
        </p:txBody>
      </p:sp>
      <p:sp>
        <p:nvSpPr>
          <p:cNvPr id="19" name="Subtitle 2"/>
          <p:cNvSpPr>
            <a:spLocks noGrp="1"/>
          </p:cNvSpPr>
          <p:nvPr userDrawn="1">
            <p:ph type="subTitle" idx="1"/>
          </p:nvPr>
        </p:nvSpPr>
        <p:spPr>
          <a:xfrm>
            <a:off x="1033219" y="3368062"/>
            <a:ext cx="4808028" cy="645742"/>
          </a:xfrm>
          <a:prstGeom prst="rect">
            <a:avLst/>
          </a:prstGeom>
        </p:spPr>
        <p:txBody>
          <a:bodyPr/>
          <a:lstStyle>
            <a:lvl1pPr marL="0" indent="0" algn="l">
              <a:buNone/>
              <a:defRPr sz="1600">
                <a:solidFill>
                  <a:schemeClr val="bg1"/>
                </a:solidFill>
                <a:latin typeface="Arial" panose="020B0604020202020204" pitchFamily="34" charset="0"/>
                <a:cs typeface="Arial" pitchFamily="34" charset="0"/>
              </a:defRPr>
            </a:lvl1pPr>
            <a:lvl2pPr marL="0" indent="0" algn="l">
              <a:buNone/>
              <a:defRPr sz="1600">
                <a:solidFill>
                  <a:schemeClr val="tx1">
                    <a:lumMod val="75000"/>
                    <a:lumOff val="2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577513" y="891391"/>
            <a:ext cx="5680945" cy="3452894"/>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4" name="Freeform: Shape 3">
            <a:extLst>
              <a:ext uri="{FF2B5EF4-FFF2-40B4-BE49-F238E27FC236}">
                <a16:creationId xmlns:a16="http://schemas.microsoft.com/office/drawing/2014/main" id="{15324C54-B75E-4AC0-90C2-FA558C7716F7}"/>
              </a:ext>
            </a:extLst>
          </p:cNvPr>
          <p:cNvSpPr/>
          <p:nvPr/>
        </p:nvSpPr>
        <p:spPr>
          <a:xfrm>
            <a:off x="577513" y="4189488"/>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5" name="Freeform: Shape 4">
            <a:extLst>
              <a:ext uri="{FF2B5EF4-FFF2-40B4-BE49-F238E27FC236}">
                <a16:creationId xmlns:a16="http://schemas.microsoft.com/office/drawing/2014/main" id="{CAA95478-C099-485F-AD95-A617656C6C7C}"/>
              </a:ext>
            </a:extLst>
          </p:cNvPr>
          <p:cNvSpPr/>
          <p:nvPr/>
        </p:nvSpPr>
        <p:spPr>
          <a:xfrm>
            <a:off x="862844" y="4189488"/>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sp>
        <p:nvSpPr>
          <p:cNvPr id="6" name="Freeform: Shape 5">
            <a:extLst>
              <a:ext uri="{FF2B5EF4-FFF2-40B4-BE49-F238E27FC236}">
                <a16:creationId xmlns:a16="http://schemas.microsoft.com/office/drawing/2014/main" id="{D65680A1-86D1-44C2-AA38-0DF5735F1F26}"/>
              </a:ext>
            </a:extLst>
          </p:cNvPr>
          <p:cNvSpPr/>
          <p:nvPr/>
        </p:nvSpPr>
        <p:spPr>
          <a:xfrm>
            <a:off x="1148057" y="4189488"/>
            <a:ext cx="151647"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a:latin typeface="Arial" panose="020B0604020202020204" pitchFamily="34" charset="0"/>
            </a:endParaRPr>
          </a:p>
        </p:txBody>
      </p:sp>
      <p:grpSp>
        <p:nvGrpSpPr>
          <p:cNvPr id="78" name="Group 4">
            <a:extLst>
              <a:ext uri="{FF2B5EF4-FFF2-40B4-BE49-F238E27FC236}">
                <a16:creationId xmlns:a16="http://schemas.microsoft.com/office/drawing/2014/main" id="{4D1D8EA3-1CBC-4724-85B3-0E9ED132704E}"/>
              </a:ext>
            </a:extLst>
          </p:cNvPr>
          <p:cNvGrpSpPr>
            <a:grpSpLocks noChangeAspect="1"/>
          </p:cNvGrpSpPr>
          <p:nvPr userDrawn="1"/>
        </p:nvGrpSpPr>
        <p:grpSpPr bwMode="auto">
          <a:xfrm>
            <a:off x="10364788" y="5233988"/>
            <a:ext cx="1225550" cy="1435100"/>
            <a:chOff x="6529" y="3125"/>
            <a:chExt cx="772" cy="904"/>
          </a:xfrm>
        </p:grpSpPr>
        <p:sp>
          <p:nvSpPr>
            <p:cNvPr id="82" name="Freeform 5">
              <a:extLst>
                <a:ext uri="{FF2B5EF4-FFF2-40B4-BE49-F238E27FC236}">
                  <a16:creationId xmlns:a16="http://schemas.microsoft.com/office/drawing/2014/main" id="{14BD8FB8-C5C8-4CF3-AEE1-2E30582D05D8}"/>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83" name="Freeform 6">
              <a:extLst>
                <a:ext uri="{FF2B5EF4-FFF2-40B4-BE49-F238E27FC236}">
                  <a16:creationId xmlns:a16="http://schemas.microsoft.com/office/drawing/2014/main" id="{EB1B096C-77A9-4533-B25F-4ED3E90158C7}"/>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Tree>
    <p:extLst>
      <p:ext uri="{BB962C8B-B14F-4D97-AF65-F5344CB8AC3E}">
        <p14:creationId xmlns:p14="http://schemas.microsoft.com/office/powerpoint/2010/main" val="366091666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slideLayout" Target="../slideLayouts/slideLayout50.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slideLayout" Target="../slideLayouts/slideLayout5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theme" Target="../theme/theme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theme" Target="../theme/theme4.xml"/><Relationship Id="rId3" Type="http://schemas.openxmlformats.org/officeDocument/2006/relationships/slideLayout" Target="../slideLayouts/slideLayout73.xml"/><Relationship Id="rId21" Type="http://schemas.openxmlformats.org/officeDocument/2006/relationships/slideLayout" Target="../slideLayouts/slideLayout91.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slideLayout" Target="../slideLayouts/slideLayout90.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26" Type="http://schemas.openxmlformats.org/officeDocument/2006/relationships/slideLayout" Target="../slideLayouts/slideLayout121.xml"/><Relationship Id="rId3" Type="http://schemas.openxmlformats.org/officeDocument/2006/relationships/slideLayout" Target="../slideLayouts/slideLayout98.xml"/><Relationship Id="rId21" Type="http://schemas.openxmlformats.org/officeDocument/2006/relationships/slideLayout" Target="../slideLayouts/slideLayout116.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5" Type="http://schemas.openxmlformats.org/officeDocument/2006/relationships/slideLayout" Target="../slideLayouts/slideLayout120.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0" Type="http://schemas.openxmlformats.org/officeDocument/2006/relationships/slideLayout" Target="../slideLayouts/slideLayout115.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24" Type="http://schemas.openxmlformats.org/officeDocument/2006/relationships/slideLayout" Target="../slideLayouts/slideLayout119.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23" Type="http://schemas.openxmlformats.org/officeDocument/2006/relationships/slideLayout" Target="../slideLayouts/slideLayout118.xml"/><Relationship Id="rId10" Type="http://schemas.openxmlformats.org/officeDocument/2006/relationships/slideLayout" Target="../slideLayouts/slideLayout105.xml"/><Relationship Id="rId19" Type="http://schemas.openxmlformats.org/officeDocument/2006/relationships/slideLayout" Target="../slideLayouts/slideLayout114.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 Id="rId22" Type="http://schemas.openxmlformats.org/officeDocument/2006/relationships/slideLayout" Target="../slideLayouts/slideLayout117.xml"/><Relationship Id="rId27"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24.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5" Type="http://schemas.openxmlformats.org/officeDocument/2006/relationships/image" Target="../media/image21.emf"/><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7.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8" y="294200"/>
            <a:ext cx="10978515" cy="590880"/>
          </a:xfrm>
          <a:prstGeom prst="rect">
            <a:avLst/>
          </a:prstGeom>
        </p:spPr>
        <p:txBody>
          <a:bodyPr vert="horz" lIns="0" tIns="0" rIns="0" bIns="0" rtlCol="0" anchor="t" anchorCtr="0">
            <a:noAutofit/>
          </a:bodyPr>
          <a:lstStyle/>
          <a:p>
            <a:r>
              <a:rPr lang="cs-CZ"/>
              <a:t>Kliknutím lze upravit styl.</a:t>
            </a:r>
            <a:endParaRPr lang="en-GB"/>
          </a:p>
        </p:txBody>
      </p:sp>
      <p:sp>
        <p:nvSpPr>
          <p:cNvPr id="3" name="Text Placeholder 2"/>
          <p:cNvSpPr>
            <a:spLocks noGrp="1"/>
          </p:cNvSpPr>
          <p:nvPr>
            <p:ph type="body" idx="1"/>
          </p:nvPr>
        </p:nvSpPr>
        <p:spPr>
          <a:xfrm>
            <a:off x="609918" y="1146754"/>
            <a:ext cx="10997882" cy="5019095"/>
          </a:xfrm>
          <a:prstGeom prst="rect">
            <a:avLst/>
          </a:prstGeom>
        </p:spPr>
        <p:txBody>
          <a:bodyPr vert="horz" lIns="0" tIns="0" rIns="0" bIns="0" rtlCol="0" anchor="t" anchorCtr="0">
            <a:no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GB"/>
          </a:p>
        </p:txBody>
      </p:sp>
      <p:grpSp>
        <p:nvGrpSpPr>
          <p:cNvPr id="9" name="Group 4">
            <a:extLst>
              <a:ext uri="{FF2B5EF4-FFF2-40B4-BE49-F238E27FC236}">
                <a16:creationId xmlns:a16="http://schemas.microsoft.com/office/drawing/2014/main" id="{ABA621AC-91DA-4716-A450-56540FA39C36}"/>
              </a:ext>
            </a:extLst>
          </p:cNvPr>
          <p:cNvGrpSpPr>
            <a:grpSpLocks noChangeAspect="1"/>
          </p:cNvGrpSpPr>
          <p:nvPr userDrawn="1"/>
        </p:nvGrpSpPr>
        <p:grpSpPr bwMode="auto">
          <a:xfrm>
            <a:off x="11167937" y="6223052"/>
            <a:ext cx="434658" cy="446036"/>
            <a:chOff x="7110" y="4004"/>
            <a:chExt cx="191" cy="196"/>
          </a:xfrm>
        </p:grpSpPr>
        <p:sp>
          <p:nvSpPr>
            <p:cNvPr id="11" name="Freeform 5">
              <a:extLst>
                <a:ext uri="{FF2B5EF4-FFF2-40B4-BE49-F238E27FC236}">
                  <a16:creationId xmlns:a16="http://schemas.microsoft.com/office/drawing/2014/main" id="{76E3EDA9-8EAC-419E-8C11-4E1E158AF762}"/>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2" name="Freeform 6">
              <a:extLst>
                <a:ext uri="{FF2B5EF4-FFF2-40B4-BE49-F238E27FC236}">
                  <a16:creationId xmlns:a16="http://schemas.microsoft.com/office/drawing/2014/main" id="{ABC9458B-8C2C-486A-8ADE-F22CCDC7E2F8}"/>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4" name="Freeform 7">
              <a:extLst>
                <a:ext uri="{FF2B5EF4-FFF2-40B4-BE49-F238E27FC236}">
                  <a16:creationId xmlns:a16="http://schemas.microsoft.com/office/drawing/2014/main" id="{0A4C4046-69B4-41DA-AA2E-E892AEC9AA90}"/>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
        <p:nvSpPr>
          <p:cNvPr id="20" name="Footer Placeholder 4">
            <a:extLst>
              <a:ext uri="{FF2B5EF4-FFF2-40B4-BE49-F238E27FC236}">
                <a16:creationId xmlns:a16="http://schemas.microsoft.com/office/drawing/2014/main" id="{AC28FA70-87E4-49F4-AFDE-345AA28E0BE7}"/>
              </a:ext>
            </a:extLst>
          </p:cNvPr>
          <p:cNvSpPr>
            <a:spLocks noGrp="1"/>
          </p:cNvSpPr>
          <p:nvPr>
            <p:ph type="ftr" sz="quarter" idx="3"/>
          </p:nvPr>
        </p:nvSpPr>
        <p:spPr>
          <a:xfrm>
            <a:off x="2678113" y="6489088"/>
            <a:ext cx="3086100" cy="180000"/>
          </a:xfrm>
          <a:prstGeom prst="rect">
            <a:avLst/>
          </a:prstGeom>
        </p:spPr>
        <p:txBody>
          <a:bodyPr vert="horz" lIns="0" tIns="0" rIns="0" bIns="0" rtlCol="0" anchor="b"/>
          <a:lstStyle>
            <a:lvl1pPr marL="0" algn="l" defTabSz="914400" rtl="0" eaLnBrk="1" latinLnBrk="0" hangingPunct="1">
              <a:defRPr lang="en-IN" sz="800" kern="1200" dirty="0">
                <a:solidFill>
                  <a:schemeClr val="bg1"/>
                </a:solidFill>
                <a:latin typeface="Arial" panose="020B0604020202020204" pitchFamily="34" charset="0"/>
                <a:ea typeface="+mn-ea"/>
                <a:cs typeface="+mn-cs"/>
              </a:defRPr>
            </a:lvl1pPr>
          </a:lstStyle>
          <a:p>
            <a:r>
              <a:rPr lang="en-US"/>
              <a:t>Presentation title</a:t>
            </a:r>
          </a:p>
        </p:txBody>
      </p:sp>
      <p:sp>
        <p:nvSpPr>
          <p:cNvPr id="5" name="TextBox 4"/>
          <p:cNvSpPr txBox="1"/>
          <p:nvPr userDrawn="1"/>
        </p:nvSpPr>
        <p:spPr>
          <a:xfrm>
            <a:off x="590550" y="6514430"/>
            <a:ext cx="914082" cy="154658"/>
          </a:xfrm>
          <a:prstGeom prst="rect">
            <a:avLst/>
          </a:prstGeom>
          <a:noFill/>
        </p:spPr>
        <p:txBody>
          <a:bodyPr wrap="square" lIns="0" tIns="36576" rIns="0" bIns="0" rtlCol="0">
            <a:spAutoFit/>
          </a:bodyPr>
          <a:lstStyle/>
          <a:p>
            <a:pPr marL="0" marR="0" lvl="0" indent="0" algn="l" defTabSz="914400" rtl="0" eaLnBrk="1" fontAlgn="auto" latinLnBrk="0" hangingPunct="1">
              <a:lnSpc>
                <a:spcPct val="85000"/>
              </a:lnSpc>
              <a:spcBef>
                <a:spcPts val="0"/>
              </a:spcBef>
              <a:spcAft>
                <a:spcPts val="600"/>
              </a:spcAft>
              <a:buClr>
                <a:schemeClr val="accent2"/>
              </a:buClr>
              <a:buSzPct val="70000"/>
              <a:buFont typeface="Arial" pitchFamily="34" charset="0"/>
              <a:buNone/>
              <a:tabLst/>
              <a:defRPr/>
            </a:pPr>
            <a:r>
              <a:rPr lang="en-US" sz="900" noProof="0">
                <a:solidFill>
                  <a:schemeClr val="bg1"/>
                </a:solidFill>
                <a:latin typeface="Arial" panose="020B0604020202020204" pitchFamily="34" charset="0"/>
                <a:cs typeface="Arial" panose="020B0604020202020204" pitchFamily="34" charset="0"/>
              </a:rPr>
              <a:t>Page </a:t>
            </a:r>
            <a:fld id="{86C67FB4-0A4C-4731-B369-00153E7EC6AB}" type="slidenum">
              <a:rPr lang="en-US" sz="900" noProof="0" smtClean="0">
                <a:solidFill>
                  <a:schemeClr val="bg1"/>
                </a:solidFill>
                <a:latin typeface="Arial" panose="020B0604020202020204" pitchFamily="34" charset="0"/>
                <a:cs typeface="Arial" panose="020B0604020202020204" pitchFamily="34" charset="0"/>
              </a:rPr>
              <a:t>‹#›</a:t>
            </a:fld>
            <a:endParaRPr lang="en-US" sz="900" noProof="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9714218"/>
      </p:ext>
    </p:extLst>
  </p:cSld>
  <p:clrMap bg1="lt1" tx1="dk1" bg2="lt2" tx2="dk2" accent1="accent1" accent2="accent2" accent3="accent3" accent4="accent4" accent5="accent5" accent6="accent6" hlink="hlink" folHlink="folHlink"/>
  <p:sldLayoutIdLst>
    <p:sldLayoutId id="2147483984" r:id="rId1"/>
    <p:sldLayoutId id="2147483890" r:id="rId2"/>
    <p:sldLayoutId id="2147483825" r:id="rId3"/>
    <p:sldLayoutId id="2147483826" r:id="rId4"/>
    <p:sldLayoutId id="2147483827" r:id="rId5"/>
    <p:sldLayoutId id="2147483828" r:id="rId6"/>
    <p:sldLayoutId id="2147483875" r:id="rId7"/>
    <p:sldLayoutId id="2147483873" r:id="rId8"/>
    <p:sldLayoutId id="2147483872" r:id="rId9"/>
    <p:sldLayoutId id="2147483832" r:id="rId10"/>
    <p:sldLayoutId id="2147483833" r:id="rId11"/>
    <p:sldLayoutId id="2147483871" r:id="rId12"/>
    <p:sldLayoutId id="2147483923" r:id="rId13"/>
    <p:sldLayoutId id="2147483921" r:id="rId14"/>
    <p:sldLayoutId id="2147483874" r:id="rId15"/>
    <p:sldLayoutId id="2147483876" r:id="rId16"/>
    <p:sldLayoutId id="2147483836" r:id="rId17"/>
    <p:sldLayoutId id="2147483968" r:id="rId18"/>
    <p:sldLayoutId id="2147483877" r:id="rId19"/>
    <p:sldLayoutId id="2147483970" r:id="rId20"/>
    <p:sldLayoutId id="2147483969" r:id="rId21"/>
    <p:sldLayoutId id="2147483926" r:id="rId22"/>
    <p:sldLayoutId id="2147483837" r:id="rId23"/>
    <p:sldLayoutId id="2147483838" r:id="rId24"/>
  </p:sldLayoutIdLst>
  <p:hf hdr="0"/>
  <p:txStyles>
    <p:titleStyle>
      <a:lvl1pPr algn="l" defTabSz="914400" rtl="0" eaLnBrk="1" latinLnBrk="0" hangingPunct="1">
        <a:lnSpc>
          <a:spcPct val="85000"/>
        </a:lnSpc>
        <a:spcBef>
          <a:spcPct val="0"/>
        </a:spcBef>
        <a:buNone/>
        <a:defRPr sz="2400" b="0" kern="1200">
          <a:solidFill>
            <a:schemeClr val="bg1"/>
          </a:solidFill>
          <a:latin typeface="Arial" panose="020B0604020202020204" pitchFamily="34" charset="0"/>
          <a:ea typeface="+mj-ea"/>
          <a:cs typeface="Arial" pitchFamily="34" charset="0"/>
        </a:defRPr>
      </a:lvl1pPr>
    </p:titleStyle>
    <p:body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2" userDrawn="1">
          <p15:clr>
            <a:srgbClr val="F26B43"/>
          </p15:clr>
        </p15:guide>
        <p15:guide id="3" pos="372" userDrawn="1">
          <p15:clr>
            <a:srgbClr val="F26B43"/>
          </p15:clr>
        </p15:guide>
        <p15:guide id="4" pos="7312" userDrawn="1">
          <p15:clr>
            <a:srgbClr val="F26B43"/>
          </p15:clr>
        </p15:guide>
        <p15:guide id="5" orient="horz" pos="3884" userDrawn="1">
          <p15:clr>
            <a:srgbClr val="F26B43"/>
          </p15:clr>
        </p15:guide>
        <p15:guide id="6" orient="horz" pos="709" userDrawn="1">
          <p15:clr>
            <a:srgbClr val="F26B43"/>
          </p15:clr>
        </p15:guide>
        <p15:guide id="7" orient="horz" pos="572" userDrawn="1">
          <p15:clr>
            <a:srgbClr val="F26B43"/>
          </p15:clr>
        </p15:guide>
        <p15:guide id="8" orient="horz" pos="420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8" y="294200"/>
            <a:ext cx="10978515" cy="59088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609918" y="1137920"/>
            <a:ext cx="10997882" cy="502793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4"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11172787" y="6222688"/>
            <a:ext cx="435013" cy="446400"/>
            <a:chOff x="7110" y="4004"/>
            <a:chExt cx="191" cy="196"/>
          </a:xfrm>
        </p:grpSpPr>
        <p:sp>
          <p:nvSpPr>
            <p:cNvPr id="15"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6"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
        <p:nvSpPr>
          <p:cNvPr id="21" name="Footer Placeholder 4">
            <a:extLst>
              <a:ext uri="{FF2B5EF4-FFF2-40B4-BE49-F238E27FC236}">
                <a16:creationId xmlns:a16="http://schemas.microsoft.com/office/drawing/2014/main" id="{26944631-E8AF-4601-B721-3347E3AFB2F4}"/>
              </a:ext>
            </a:extLst>
          </p:cNvPr>
          <p:cNvSpPr>
            <a:spLocks noGrp="1"/>
          </p:cNvSpPr>
          <p:nvPr>
            <p:ph type="ftr" sz="quarter" idx="3"/>
          </p:nvPr>
        </p:nvSpPr>
        <p:spPr>
          <a:xfrm>
            <a:off x="2678113" y="6473108"/>
            <a:ext cx="3086100" cy="180000"/>
          </a:xfrm>
          <a:prstGeom prst="rect">
            <a:avLst/>
          </a:prstGeom>
        </p:spPr>
        <p:txBody>
          <a:bodyPr lIns="0" tIns="0" rIns="0" bIns="0" anchor="b"/>
          <a:lstStyle>
            <a:lvl1pPr marL="0" algn="l" defTabSz="914400" rtl="0" eaLnBrk="1" latinLnBrk="0" hangingPunct="1">
              <a:defRPr lang="en-US" sz="800" kern="1200" smtClean="0">
                <a:solidFill>
                  <a:schemeClr val="bg1"/>
                </a:solidFill>
                <a:latin typeface="Arial" panose="020B0604020202020204" pitchFamily="34" charset="0"/>
                <a:ea typeface="+mn-ea"/>
                <a:cs typeface="+mn-cs"/>
              </a:defRPr>
            </a:lvl1pPr>
          </a:lstStyle>
          <a:p>
            <a:r>
              <a:rPr lang="en-IN"/>
              <a:t>Presentation title</a:t>
            </a:r>
          </a:p>
        </p:txBody>
      </p:sp>
      <p:sp>
        <p:nvSpPr>
          <p:cNvPr id="10" name="TextBox 9"/>
          <p:cNvSpPr txBox="1"/>
          <p:nvPr userDrawn="1"/>
        </p:nvSpPr>
        <p:spPr>
          <a:xfrm>
            <a:off x="609918" y="6513513"/>
            <a:ext cx="914082" cy="154658"/>
          </a:xfrm>
          <a:prstGeom prst="rect">
            <a:avLst/>
          </a:prstGeom>
          <a:noFill/>
        </p:spPr>
        <p:txBody>
          <a:bodyPr wrap="square" lIns="0" tIns="36576" rIns="0" bIns="0" rtlCol="0">
            <a:spAutoFit/>
          </a:bodyPr>
          <a:lstStyle/>
          <a:p>
            <a:pPr marL="0" marR="0" lvl="0" indent="0" algn="l" defTabSz="914400" rtl="0" eaLnBrk="1" fontAlgn="auto" latinLnBrk="0" hangingPunct="1">
              <a:lnSpc>
                <a:spcPct val="85000"/>
              </a:lnSpc>
              <a:spcBef>
                <a:spcPts val="0"/>
              </a:spcBef>
              <a:spcAft>
                <a:spcPts val="600"/>
              </a:spcAft>
              <a:buClr>
                <a:schemeClr val="accent2"/>
              </a:buClr>
              <a:buSzPct val="70000"/>
              <a:buFont typeface="Arial" pitchFamily="34" charset="0"/>
              <a:buNone/>
              <a:tabLst/>
              <a:defRPr/>
            </a:pPr>
            <a:r>
              <a:rPr lang="en-US" sz="900" noProof="0">
                <a:solidFill>
                  <a:schemeClr val="bg1"/>
                </a:solidFill>
                <a:latin typeface="Arial" panose="020B0604020202020204" pitchFamily="34" charset="0"/>
                <a:cs typeface="Arial" panose="020B0604020202020204" pitchFamily="34" charset="0"/>
              </a:rPr>
              <a:t>Page </a:t>
            </a:r>
            <a:fld id="{86C67FB4-0A4C-4731-B369-00153E7EC6AB}" type="slidenum">
              <a:rPr lang="en-US" sz="900" noProof="0" smtClean="0">
                <a:solidFill>
                  <a:schemeClr val="bg1"/>
                </a:solidFill>
                <a:latin typeface="Arial" panose="020B0604020202020204" pitchFamily="34" charset="0"/>
                <a:cs typeface="Arial" panose="020B0604020202020204" pitchFamily="34" charset="0"/>
              </a:rPr>
              <a:t>‹#›</a:t>
            </a:fld>
            <a:endParaRPr lang="en-US" sz="900" noProof="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5010009"/>
      </p:ext>
    </p:extLst>
  </p:cSld>
  <p:clrMap bg1="lt1" tx1="dk1" bg2="lt2" tx2="dk2" accent1="accent1" accent2="accent2" accent3="accent3" accent4="accent4" accent5="accent5" accent6="accent6" hlink="hlink" folHlink="folHlink"/>
  <p:sldLayoutIdLst>
    <p:sldLayoutId id="2147483894" r:id="rId1"/>
    <p:sldLayoutId id="2147483893" r:id="rId2"/>
    <p:sldLayoutId id="2147483974" r:id="rId3"/>
    <p:sldLayoutId id="2147483985" r:id="rId4"/>
    <p:sldLayoutId id="2147483895" r:id="rId5"/>
    <p:sldLayoutId id="2147483896" r:id="rId6"/>
    <p:sldLayoutId id="2147483981" r:id="rId7"/>
    <p:sldLayoutId id="2147483897" r:id="rId8"/>
    <p:sldLayoutId id="2147483901" r:id="rId9"/>
    <p:sldLayoutId id="2147483898" r:id="rId10"/>
    <p:sldLayoutId id="2147483899" r:id="rId11"/>
    <p:sldLayoutId id="2147483900" r:id="rId12"/>
    <p:sldLayoutId id="2147483909" r:id="rId13"/>
    <p:sldLayoutId id="2147483910" r:id="rId14"/>
    <p:sldLayoutId id="2147483905" r:id="rId15"/>
    <p:sldLayoutId id="2147483924" r:id="rId16"/>
    <p:sldLayoutId id="2147483922" r:id="rId17"/>
    <p:sldLayoutId id="2147483916" r:id="rId18"/>
    <p:sldLayoutId id="2147483904" r:id="rId19"/>
    <p:sldLayoutId id="2147483912" r:id="rId20"/>
    <p:sldLayoutId id="2147483982" r:id="rId21"/>
    <p:sldLayoutId id="2147483903" r:id="rId22"/>
    <p:sldLayoutId id="2147483983" r:id="rId23"/>
    <p:sldLayoutId id="2147483986" r:id="rId24"/>
    <p:sldLayoutId id="2147483987" r:id="rId25"/>
    <p:sldLayoutId id="2147483906" r:id="rId26"/>
    <p:sldLayoutId id="2147483979" r:id="rId27"/>
  </p:sldLayoutIdLst>
  <p:hf hdr="0"/>
  <p:txStyles>
    <p:titleStyle>
      <a:lvl1pPr algn="l" defTabSz="914400" rtl="0" eaLnBrk="1" latinLnBrk="0" hangingPunct="1">
        <a:lnSpc>
          <a:spcPct val="85000"/>
        </a:lnSpc>
        <a:spcBef>
          <a:spcPct val="0"/>
        </a:spcBef>
        <a:buNone/>
        <a:defRPr sz="2400" b="0" kern="1200">
          <a:solidFill>
            <a:schemeClr val="bg1"/>
          </a:solidFill>
          <a:latin typeface="Arial" panose="020B0604020202020204" pitchFamily="34" charset="0"/>
          <a:ea typeface="+mj-ea"/>
          <a:cs typeface="Arial" pitchFamily="34" charset="0"/>
        </a:defRPr>
      </a:lvl1pPr>
    </p:titleStyle>
    <p:body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2" userDrawn="1">
          <p15:clr>
            <a:srgbClr val="F26B43"/>
          </p15:clr>
        </p15:guide>
        <p15:guide id="2" pos="3842" userDrawn="1">
          <p15:clr>
            <a:srgbClr val="F26B43"/>
          </p15:clr>
        </p15:guide>
        <p15:guide id="3" orient="horz" pos="709" userDrawn="1">
          <p15:clr>
            <a:srgbClr val="F26B43"/>
          </p15:clr>
        </p15:guide>
        <p15:guide id="4" orient="horz" pos="2160" userDrawn="1">
          <p15:clr>
            <a:srgbClr val="F26B43"/>
          </p15:clr>
        </p15:guide>
        <p15:guide id="5" orient="horz" pos="3884" userDrawn="1">
          <p15:clr>
            <a:srgbClr val="F26B43"/>
          </p15:clr>
        </p15:guide>
        <p15:guide id="6" orient="horz" pos="4201" userDrawn="1">
          <p15:clr>
            <a:srgbClr val="F26B43"/>
          </p15:clr>
        </p15:guide>
        <p15:guide id="7" pos="372" userDrawn="1">
          <p15:clr>
            <a:srgbClr val="F26B43"/>
          </p15:clr>
        </p15:guide>
        <p15:guide id="8" pos="731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8" y="201168"/>
            <a:ext cx="10978515" cy="804672"/>
          </a:xfrm>
          <a:prstGeom prst="rect">
            <a:avLst/>
          </a:prstGeom>
        </p:spPr>
        <p:txBody>
          <a:bodyPr vert="horz" lIns="0" tIns="0" rIns="0" bIns="0" rtlCol="0" anchor="t" anchorCtr="0">
            <a:noAutofit/>
          </a:bodyPr>
          <a:lstStyle/>
          <a:p>
            <a:r>
              <a:rPr lang="en-US" err="1"/>
              <a:t>Lorem</a:t>
            </a:r>
            <a:r>
              <a:rPr lang="en-US"/>
              <a:t> </a:t>
            </a:r>
            <a:r>
              <a:rPr lang="en-US" err="1"/>
              <a:t>Ipsum</a:t>
            </a:r>
            <a:endParaRPr lang="en-GB"/>
          </a:p>
        </p:txBody>
      </p:sp>
      <p:sp>
        <p:nvSpPr>
          <p:cNvPr id="3" name="Text Placeholder 2"/>
          <p:cNvSpPr>
            <a:spLocks noGrp="1"/>
          </p:cNvSpPr>
          <p:nvPr>
            <p:ph type="body" idx="1"/>
          </p:nvPr>
        </p:nvSpPr>
        <p:spPr>
          <a:xfrm>
            <a:off x="609918" y="1425600"/>
            <a:ext cx="10978515" cy="469800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Box 6"/>
          <p:cNvSpPr txBox="1"/>
          <p:nvPr/>
        </p:nvSpPr>
        <p:spPr>
          <a:xfrm>
            <a:off x="609918" y="6415200"/>
            <a:ext cx="960500" cy="198000"/>
          </a:xfrm>
          <a:prstGeom prst="rect">
            <a:avLst/>
          </a:prstGeom>
          <a:noFill/>
        </p:spPr>
        <p:txBody>
          <a:bodyPr wrap="square" lIns="0" tIns="0" rIns="0" bIns="0" rtlCol="0">
            <a:noAutofit/>
          </a:bodyPr>
          <a:lstStyle/>
          <a:p>
            <a:r>
              <a:rPr lang="en-GB" sz="1100">
                <a:solidFill>
                  <a:schemeClr val="bg1"/>
                </a:solidFill>
              </a:rPr>
              <a:t>Page </a:t>
            </a:r>
            <a:fld id="{9AE4D82F-B047-469B-AC52-A46321747EAF}" type="slidenum">
              <a:rPr lang="en-GB" sz="1100" smtClean="0">
                <a:solidFill>
                  <a:schemeClr val="bg1"/>
                </a:solidFill>
              </a:rPr>
              <a:pPr/>
              <a:t>‹#›</a:t>
            </a:fld>
            <a:endParaRPr lang="en-GB" sz="1100">
              <a:solidFill>
                <a:schemeClr val="bg1"/>
              </a:solidFill>
            </a:endParaRPr>
          </a:p>
        </p:txBody>
      </p:sp>
      <p:grpSp>
        <p:nvGrpSpPr>
          <p:cNvPr id="8" name="Group 7"/>
          <p:cNvGrpSpPr>
            <a:grpSpLocks noChangeAspect="1"/>
          </p:cNvGrpSpPr>
          <p:nvPr/>
        </p:nvGrpSpPr>
        <p:grpSpPr bwMode="gray">
          <a:xfrm>
            <a:off x="11165462" y="6415200"/>
            <a:ext cx="422971" cy="192024"/>
            <a:chOff x="8348663" y="6450013"/>
            <a:chExt cx="338137" cy="204787"/>
          </a:xfrm>
          <a:solidFill>
            <a:srgbClr val="808080"/>
          </a:solidFill>
        </p:grpSpPr>
        <p:sp>
          <p:nvSpPr>
            <p:cNvPr id="10" name="Freeform 5"/>
            <p:cNvSpPr>
              <a:spLocks/>
            </p:cNvSpPr>
            <p:nvPr userDrawn="1"/>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sz="1800"/>
            </a:p>
          </p:txBody>
        </p:sp>
        <p:sp>
          <p:nvSpPr>
            <p:cNvPr id="11" name="Freeform 6"/>
            <p:cNvSpPr>
              <a:spLocks/>
            </p:cNvSpPr>
            <p:nvPr userDrawn="1"/>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sz="1800"/>
            </a:p>
          </p:txBody>
        </p:sp>
      </p:grpSp>
      <p:sp>
        <p:nvSpPr>
          <p:cNvPr id="4" name="TextBox 3"/>
          <p:cNvSpPr txBox="1"/>
          <p:nvPr userDrawn="1"/>
        </p:nvSpPr>
        <p:spPr>
          <a:xfrm>
            <a:off x="3422485" y="6415201"/>
            <a:ext cx="5890911" cy="169277"/>
          </a:xfrm>
          <a:prstGeom prst="rect">
            <a:avLst/>
          </a:prstGeom>
        </p:spPr>
        <p:txBody>
          <a:bodyPr vert="horz" lIns="0" tIns="0" rIns="0" bIns="0" rtlCol="0" anchor="t" anchorCtr="0">
            <a:spAutoFit/>
          </a:bodyPr>
          <a:lstStyle>
            <a:defPPr>
              <a:defRPr lang="en-US"/>
            </a:defPPr>
            <a:lvl1pPr>
              <a:defRPr sz="1100">
                <a:solidFill>
                  <a:schemeClr val="bg1"/>
                </a:solidFill>
              </a:defRPr>
            </a:lvl1pPr>
          </a:lstStyle>
          <a:p>
            <a:pPr lvl="0" algn="ctr"/>
            <a:r>
              <a:rPr lang="en-US" sz="1100"/>
              <a:t>Infographics</a:t>
            </a:r>
          </a:p>
        </p:txBody>
      </p:sp>
    </p:spTree>
    <p:extLst>
      <p:ext uri="{BB962C8B-B14F-4D97-AF65-F5344CB8AC3E}">
        <p14:creationId xmlns:p14="http://schemas.microsoft.com/office/powerpoint/2010/main" val="2609041593"/>
      </p:ext>
    </p:extLst>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3" r:id="rId4"/>
    <p:sldLayoutId id="2147483994" r:id="rId5"/>
    <p:sldLayoutId id="2147483995" r:id="rId6"/>
    <p:sldLayoutId id="2147483996" r:id="rId7"/>
    <p:sldLayoutId id="2147483997" r:id="rId8"/>
    <p:sldLayoutId id="2147483998" r:id="rId9"/>
    <p:sldLayoutId id="2147483999" r:id="rId10"/>
    <p:sldLayoutId id="2147484000" r:id="rId11"/>
    <p:sldLayoutId id="2147484001" r:id="rId12"/>
    <p:sldLayoutId id="2147484002" r:id="rId13"/>
    <p:sldLayoutId id="2147484003" r:id="rId14"/>
    <p:sldLayoutId id="2147484004" r:id="rId15"/>
    <p:sldLayoutId id="2147484005" r:id="rId16"/>
    <p:sldLayoutId id="2147484006" r:id="rId17"/>
    <p:sldLayoutId id="2147484007" r:id="rId18"/>
    <p:sldLayoutId id="2147484008" r:id="rId19"/>
  </p:sldLayoutIdLst>
  <p:hf sldNum="0" hdr="0" dt="0"/>
  <p:txStyles>
    <p:titleStyle>
      <a:lvl1pPr algn="l" defTabSz="914400" rtl="0" eaLnBrk="1" latinLnBrk="0" hangingPunct="1">
        <a:lnSpc>
          <a:spcPct val="85000"/>
        </a:lnSpc>
        <a:spcBef>
          <a:spcPct val="0"/>
        </a:spcBef>
        <a:buNone/>
        <a:defRPr sz="2400" b="1"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mn-cs"/>
        </a:defRPr>
      </a:lvl1pPr>
      <a:lvl2pPr marL="709613" indent="-354013"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mn-cs"/>
        </a:defRPr>
      </a:lvl2pPr>
      <a:lvl3pPr marL="1077913" indent="-354013"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mn-cs"/>
        </a:defRPr>
      </a:lvl3pPr>
      <a:lvl4pPr marL="1433513" indent="-355600"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4pPr>
      <a:lvl5pPr marL="1787525" indent="-354013"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9" y="294200"/>
            <a:ext cx="10978515" cy="59088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609918" y="1137920"/>
            <a:ext cx="10997882" cy="502793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4"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11172788" y="6222688"/>
            <a:ext cx="435013" cy="446400"/>
            <a:chOff x="7110" y="4004"/>
            <a:chExt cx="191" cy="196"/>
          </a:xfrm>
        </p:grpSpPr>
        <p:sp>
          <p:nvSpPr>
            <p:cNvPr id="15"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sp>
          <p:nvSpPr>
            <p:cNvPr id="16"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sp>
          <p:nvSpPr>
            <p:cNvPr id="17"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latin typeface="Arial" panose="020B0604020202020204" pitchFamily="34" charset="0"/>
              </a:endParaRPr>
            </a:p>
          </p:txBody>
        </p:sp>
      </p:grpSp>
      <p:sp>
        <p:nvSpPr>
          <p:cNvPr id="21" name="Footer Placeholder 4">
            <a:extLst>
              <a:ext uri="{FF2B5EF4-FFF2-40B4-BE49-F238E27FC236}">
                <a16:creationId xmlns:a16="http://schemas.microsoft.com/office/drawing/2014/main" id="{26944631-E8AF-4601-B721-3347E3AFB2F4}"/>
              </a:ext>
            </a:extLst>
          </p:cNvPr>
          <p:cNvSpPr>
            <a:spLocks noGrp="1"/>
          </p:cNvSpPr>
          <p:nvPr>
            <p:ph type="ftr" sz="quarter" idx="3"/>
          </p:nvPr>
        </p:nvSpPr>
        <p:spPr>
          <a:xfrm>
            <a:off x="4565809" y="6468627"/>
            <a:ext cx="3086100" cy="180000"/>
          </a:xfrm>
          <a:prstGeom prst="rect">
            <a:avLst/>
          </a:prstGeom>
        </p:spPr>
        <p:txBody>
          <a:bodyPr lIns="0" tIns="0" rIns="0" bIns="0" anchor="b"/>
          <a:lstStyle>
            <a:lvl1pPr marL="0" algn="l" defTabSz="913943" rtl="0" eaLnBrk="1" latinLnBrk="0" hangingPunct="1">
              <a:defRPr lang="en-US" sz="800" kern="1200" smtClean="0">
                <a:solidFill>
                  <a:schemeClr val="bg1"/>
                </a:solidFill>
                <a:latin typeface="Arial" panose="020B0604020202020204" pitchFamily="34" charset="0"/>
                <a:ea typeface="+mn-ea"/>
                <a:cs typeface="+mn-cs"/>
              </a:defRPr>
            </a:lvl1pPr>
          </a:lstStyle>
          <a:p>
            <a:r>
              <a:rPr lang="es-ES"/>
              <a:t>Monitorovací výbor OPTP, 29. 11. 2022</a:t>
            </a:r>
            <a:endParaRPr lang="en-IN"/>
          </a:p>
        </p:txBody>
      </p:sp>
      <p:sp>
        <p:nvSpPr>
          <p:cNvPr id="10" name="TextBox 9"/>
          <p:cNvSpPr txBox="1"/>
          <p:nvPr userDrawn="1"/>
        </p:nvSpPr>
        <p:spPr>
          <a:xfrm>
            <a:off x="609918" y="6513513"/>
            <a:ext cx="914082" cy="154658"/>
          </a:xfrm>
          <a:prstGeom prst="rect">
            <a:avLst/>
          </a:prstGeom>
          <a:noFill/>
        </p:spPr>
        <p:txBody>
          <a:bodyPr wrap="square" lIns="0" tIns="36557" rIns="0" bIns="0" rtlCol="0">
            <a:spAutoFit/>
          </a:bodyPr>
          <a:lstStyle/>
          <a:p>
            <a:pPr marL="0" marR="0" lvl="0" indent="0" algn="l" defTabSz="913943" rtl="0" eaLnBrk="1" fontAlgn="auto" latinLnBrk="0" hangingPunct="1">
              <a:lnSpc>
                <a:spcPct val="85000"/>
              </a:lnSpc>
              <a:spcBef>
                <a:spcPts val="0"/>
              </a:spcBef>
              <a:spcAft>
                <a:spcPts val="600"/>
              </a:spcAft>
              <a:buClr>
                <a:schemeClr val="accent2"/>
              </a:buClr>
              <a:buSzPct val="70000"/>
              <a:buFont typeface="Arial" pitchFamily="34" charset="0"/>
              <a:buNone/>
              <a:tabLst/>
              <a:defRPr/>
            </a:pPr>
            <a:r>
              <a:rPr lang="en-US" sz="900" noProof="0">
                <a:solidFill>
                  <a:schemeClr val="bg1"/>
                </a:solidFill>
                <a:latin typeface="Arial" panose="020B0604020202020204" pitchFamily="34" charset="0"/>
                <a:cs typeface="Arial" panose="020B0604020202020204" pitchFamily="34" charset="0"/>
              </a:rPr>
              <a:t>Page </a:t>
            </a:r>
            <a:fld id="{86C67FB4-0A4C-4731-B369-00153E7EC6AB}" type="slidenum">
              <a:rPr lang="en-US" sz="900" noProof="0" smtClean="0">
                <a:solidFill>
                  <a:schemeClr val="bg1"/>
                </a:solidFill>
                <a:latin typeface="Arial" panose="020B0604020202020204" pitchFamily="34" charset="0"/>
                <a:cs typeface="Arial" panose="020B0604020202020204" pitchFamily="34" charset="0"/>
              </a:rPr>
              <a:pPr marL="0" marR="0" lvl="0" indent="0" algn="l" defTabSz="913943" rtl="0" eaLnBrk="1" fontAlgn="auto" latinLnBrk="0" hangingPunct="1">
                <a:lnSpc>
                  <a:spcPct val="85000"/>
                </a:lnSpc>
                <a:spcBef>
                  <a:spcPts val="0"/>
                </a:spcBef>
                <a:spcAft>
                  <a:spcPts val="600"/>
                </a:spcAft>
                <a:buClr>
                  <a:schemeClr val="accent2"/>
                </a:buClr>
                <a:buSzPct val="70000"/>
                <a:buFont typeface="Arial" pitchFamily="34" charset="0"/>
                <a:buNone/>
                <a:tabLst/>
                <a:defRPr/>
              </a:pPr>
              <a:t>‹#›</a:t>
            </a:fld>
            <a:endParaRPr lang="en-US" sz="900" noProof="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136754"/>
      </p:ext>
    </p:extLst>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 id="2147484021" r:id="rId12"/>
    <p:sldLayoutId id="2147484022" r:id="rId13"/>
    <p:sldLayoutId id="2147484023" r:id="rId14"/>
    <p:sldLayoutId id="2147484024" r:id="rId15"/>
    <p:sldLayoutId id="2147484025" r:id="rId16"/>
    <p:sldLayoutId id="2147484026" r:id="rId17"/>
    <p:sldLayoutId id="2147484027" r:id="rId18"/>
    <p:sldLayoutId id="2147484028" r:id="rId19"/>
    <p:sldLayoutId id="2147484029" r:id="rId20"/>
    <p:sldLayoutId id="2147484030" r:id="rId21"/>
    <p:sldLayoutId id="2147484031" r:id="rId22"/>
    <p:sldLayoutId id="2147484032" r:id="rId23"/>
    <p:sldLayoutId id="2147484033" r:id="rId24"/>
    <p:sldLayoutId id="2147484034" r:id="rId25"/>
  </p:sldLayoutIdLst>
  <p:hf sldNum="0" hdr="0" dt="0"/>
  <p:txStyles>
    <p:titleStyle>
      <a:lvl1pPr algn="l" defTabSz="913943" rtl="0" eaLnBrk="1" latinLnBrk="0" hangingPunct="1">
        <a:lnSpc>
          <a:spcPct val="85000"/>
        </a:lnSpc>
        <a:spcBef>
          <a:spcPct val="0"/>
        </a:spcBef>
        <a:buNone/>
        <a:defRPr sz="2399" b="0" kern="1200">
          <a:solidFill>
            <a:schemeClr val="bg1"/>
          </a:solidFill>
          <a:latin typeface="Arial" panose="020B0604020202020204" pitchFamily="34" charset="0"/>
          <a:ea typeface="+mj-ea"/>
          <a:cs typeface="Arial" pitchFamily="34" charset="0"/>
        </a:defRPr>
      </a:lvl1pPr>
    </p:titleStyle>
    <p:bodyStyle>
      <a:lvl1pPr marL="356438" indent="-356438" algn="l" defTabSz="913943" rtl="0" eaLnBrk="1" latinLnBrk="0" hangingPunct="1">
        <a:spcBef>
          <a:spcPts val="0"/>
        </a:spcBef>
        <a:spcAft>
          <a:spcPts val="600"/>
        </a:spcAft>
        <a:buClr>
          <a:schemeClr val="tx2"/>
        </a:buClr>
        <a:buSzPct val="80000"/>
        <a:buFont typeface="Arial" panose="020B0604020202020204" pitchFamily="34" charset="0"/>
        <a:buChar char="►"/>
        <a:defRPr sz="1999" kern="1200">
          <a:solidFill>
            <a:schemeClr val="bg1"/>
          </a:solidFill>
          <a:latin typeface="Arial" panose="020B0604020202020204" pitchFamily="34" charset="0"/>
          <a:ea typeface="+mn-ea"/>
          <a:cs typeface="+mn-cs"/>
        </a:defRPr>
      </a:lvl1pPr>
      <a:lvl2pPr marL="712875" indent="-356438" algn="l" defTabSz="913943" rtl="0" eaLnBrk="1" latinLnBrk="0" hangingPunct="1">
        <a:spcBef>
          <a:spcPts val="0"/>
        </a:spcBef>
        <a:spcAft>
          <a:spcPts val="600"/>
        </a:spcAft>
        <a:buClr>
          <a:schemeClr val="tx2"/>
        </a:buClr>
        <a:buSzPct val="80000"/>
        <a:buFont typeface="Arial" panose="020B0604020202020204" pitchFamily="34" charset="0"/>
        <a:buChar char="►"/>
        <a:defRPr sz="1799" kern="1200">
          <a:solidFill>
            <a:schemeClr val="bg1"/>
          </a:solidFill>
          <a:latin typeface="Arial" panose="020B0604020202020204" pitchFamily="34" charset="0"/>
          <a:ea typeface="+mn-ea"/>
          <a:cs typeface="+mn-cs"/>
        </a:defRPr>
      </a:lvl2pPr>
      <a:lvl3pPr marL="1069313" indent="-356438" algn="l" defTabSz="913943" rtl="0" eaLnBrk="1" latinLnBrk="0" hangingPunct="1">
        <a:spcBef>
          <a:spcPts val="0"/>
        </a:spcBef>
        <a:spcAft>
          <a:spcPts val="600"/>
        </a:spcAft>
        <a:buClr>
          <a:schemeClr val="tx2"/>
        </a:buClr>
        <a:buSzPct val="80000"/>
        <a:buFont typeface="Arial" panose="020B0604020202020204" pitchFamily="34" charset="0"/>
        <a:buChar char="►"/>
        <a:defRPr sz="1599" kern="1200">
          <a:solidFill>
            <a:schemeClr val="bg1"/>
          </a:solidFill>
          <a:latin typeface="Arial" panose="020B0604020202020204" pitchFamily="34" charset="0"/>
          <a:ea typeface="+mn-ea"/>
          <a:cs typeface="+mn-cs"/>
        </a:defRPr>
      </a:lvl3pPr>
      <a:lvl4pPr marL="1425751" indent="-356438" algn="l" defTabSz="913943" rtl="0" eaLnBrk="1" latinLnBrk="0" hangingPunct="1">
        <a:spcBef>
          <a:spcPts val="0"/>
        </a:spcBef>
        <a:spcAft>
          <a:spcPts val="600"/>
        </a:spcAft>
        <a:buClr>
          <a:schemeClr val="tx2"/>
        </a:buClr>
        <a:buSzPct val="80000"/>
        <a:buFont typeface="Arial" panose="020B0604020202020204" pitchFamily="34" charset="0"/>
        <a:buChar char="►"/>
        <a:defRPr sz="1399" kern="1200">
          <a:solidFill>
            <a:schemeClr val="bg1"/>
          </a:solidFill>
          <a:latin typeface="Arial" panose="020B0604020202020204" pitchFamily="34" charset="0"/>
          <a:ea typeface="+mn-ea"/>
          <a:cs typeface="+mn-cs"/>
        </a:defRPr>
      </a:lvl4pPr>
      <a:lvl5pPr marL="1782188" indent="-356438" algn="l" defTabSz="913943" rtl="0" eaLnBrk="1" latinLnBrk="0" hangingPunct="1">
        <a:spcBef>
          <a:spcPts val="0"/>
        </a:spcBef>
        <a:spcAft>
          <a:spcPts val="600"/>
        </a:spcAft>
        <a:buClr>
          <a:schemeClr val="tx2"/>
        </a:buClr>
        <a:buSzPct val="80000"/>
        <a:buFont typeface="Arial" panose="020B0604020202020204" pitchFamily="34" charset="0"/>
        <a:buChar char="►"/>
        <a:defRPr sz="1199" kern="1200">
          <a:solidFill>
            <a:schemeClr val="bg1"/>
          </a:solidFill>
          <a:latin typeface="Arial" panose="020B0604020202020204" pitchFamily="34"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2">
          <p15:clr>
            <a:srgbClr val="F26B43"/>
          </p15:clr>
        </p15:guide>
        <p15:guide id="2" pos="3842">
          <p15:clr>
            <a:srgbClr val="F26B43"/>
          </p15:clr>
        </p15:guide>
        <p15:guide id="3" orient="horz" pos="709">
          <p15:clr>
            <a:srgbClr val="F26B43"/>
          </p15:clr>
        </p15:guide>
        <p15:guide id="4" orient="horz" pos="2160">
          <p15:clr>
            <a:srgbClr val="F26B43"/>
          </p15:clr>
        </p15:guide>
        <p15:guide id="5" orient="horz" pos="3884">
          <p15:clr>
            <a:srgbClr val="F26B43"/>
          </p15:clr>
        </p15:guide>
        <p15:guide id="6" orient="horz" pos="4201">
          <p15:clr>
            <a:srgbClr val="F26B43"/>
          </p15:clr>
        </p15:guide>
        <p15:guide id="7" pos="372">
          <p15:clr>
            <a:srgbClr val="F26B43"/>
          </p15:clr>
        </p15:guide>
        <p15:guide id="8" pos="731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8" y="294200"/>
            <a:ext cx="10978515" cy="59088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609918" y="1137920"/>
            <a:ext cx="10997882" cy="502793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4"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11172787" y="6222688"/>
            <a:ext cx="435013" cy="446400"/>
            <a:chOff x="7110" y="4004"/>
            <a:chExt cx="191" cy="196"/>
          </a:xfrm>
        </p:grpSpPr>
        <p:sp>
          <p:nvSpPr>
            <p:cNvPr id="15"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6"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sp>
          <p:nvSpPr>
            <p:cNvPr id="17"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latin typeface="Arial" panose="020B0604020202020204" pitchFamily="34" charset="0"/>
              </a:endParaRPr>
            </a:p>
          </p:txBody>
        </p:sp>
      </p:grpSp>
      <p:sp>
        <p:nvSpPr>
          <p:cNvPr id="21" name="Footer Placeholder 4">
            <a:extLst>
              <a:ext uri="{FF2B5EF4-FFF2-40B4-BE49-F238E27FC236}">
                <a16:creationId xmlns:a16="http://schemas.microsoft.com/office/drawing/2014/main" id="{26944631-E8AF-4601-B721-3347E3AFB2F4}"/>
              </a:ext>
            </a:extLst>
          </p:cNvPr>
          <p:cNvSpPr>
            <a:spLocks noGrp="1"/>
          </p:cNvSpPr>
          <p:nvPr>
            <p:ph type="ftr" sz="quarter" idx="3"/>
          </p:nvPr>
        </p:nvSpPr>
        <p:spPr>
          <a:xfrm>
            <a:off x="4565809" y="6468627"/>
            <a:ext cx="3086100" cy="180000"/>
          </a:xfrm>
          <a:prstGeom prst="rect">
            <a:avLst/>
          </a:prstGeom>
        </p:spPr>
        <p:txBody>
          <a:bodyPr lIns="0" tIns="0" rIns="0" bIns="0" anchor="b"/>
          <a:lstStyle>
            <a:lvl1pPr marL="0" algn="l" defTabSz="914400" rtl="0" eaLnBrk="1" latinLnBrk="0" hangingPunct="1">
              <a:defRPr lang="en-US" sz="800" kern="1200" smtClean="0">
                <a:solidFill>
                  <a:schemeClr val="bg1"/>
                </a:solidFill>
                <a:latin typeface="Arial" panose="020B0604020202020204" pitchFamily="34" charset="0"/>
                <a:ea typeface="+mn-ea"/>
                <a:cs typeface="+mn-cs"/>
              </a:defRPr>
            </a:lvl1pPr>
          </a:lstStyle>
          <a:p>
            <a:r>
              <a:rPr lang="es-ES"/>
              <a:t>Monitorovací výbor OPTP, 29. 11. 2022</a:t>
            </a:r>
            <a:endParaRPr lang="en-IN"/>
          </a:p>
        </p:txBody>
      </p:sp>
      <p:sp>
        <p:nvSpPr>
          <p:cNvPr id="10" name="TextBox 9"/>
          <p:cNvSpPr txBox="1"/>
          <p:nvPr userDrawn="1"/>
        </p:nvSpPr>
        <p:spPr>
          <a:xfrm>
            <a:off x="609918" y="6513513"/>
            <a:ext cx="914082" cy="154658"/>
          </a:xfrm>
          <a:prstGeom prst="rect">
            <a:avLst/>
          </a:prstGeom>
          <a:noFill/>
        </p:spPr>
        <p:txBody>
          <a:bodyPr wrap="square" lIns="0" tIns="36576" rIns="0" bIns="0" rtlCol="0">
            <a:spAutoFit/>
          </a:bodyPr>
          <a:lstStyle/>
          <a:p>
            <a:pPr marL="0" marR="0" lvl="0" indent="0" algn="l" defTabSz="914400" rtl="0" eaLnBrk="1" fontAlgn="auto" latinLnBrk="0" hangingPunct="1">
              <a:lnSpc>
                <a:spcPct val="85000"/>
              </a:lnSpc>
              <a:spcBef>
                <a:spcPts val="0"/>
              </a:spcBef>
              <a:spcAft>
                <a:spcPts val="600"/>
              </a:spcAft>
              <a:buClr>
                <a:schemeClr val="accent2"/>
              </a:buClr>
              <a:buSzPct val="70000"/>
              <a:buFont typeface="Arial" pitchFamily="34" charset="0"/>
              <a:buNone/>
              <a:tabLst/>
              <a:defRPr/>
            </a:pPr>
            <a:r>
              <a:rPr lang="en-US" sz="900" noProof="0">
                <a:solidFill>
                  <a:schemeClr val="bg1"/>
                </a:solidFill>
                <a:latin typeface="Arial" panose="020B0604020202020204" pitchFamily="34" charset="0"/>
                <a:cs typeface="Arial" panose="020B0604020202020204" pitchFamily="34" charset="0"/>
              </a:rPr>
              <a:t>Page </a:t>
            </a:r>
            <a:fld id="{86C67FB4-0A4C-4731-B369-00153E7EC6AB}" type="slidenum">
              <a:rPr lang="en-US" sz="900" noProof="0" smtClean="0">
                <a:solidFill>
                  <a:schemeClr val="bg1"/>
                </a:solidFill>
                <a:latin typeface="Arial" panose="020B0604020202020204" pitchFamily="34" charset="0"/>
                <a:cs typeface="Arial" panose="020B0604020202020204" pitchFamily="34" charset="0"/>
              </a:rPr>
              <a:t>‹#›</a:t>
            </a:fld>
            <a:endParaRPr lang="en-US" sz="900" noProof="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4025679"/>
      </p:ext>
    </p:extLst>
  </p:cSld>
  <p:clrMap bg1="lt1" tx1="dk1" bg2="lt2" tx2="dk2" accent1="accent1" accent2="accent2" accent3="accent3" accent4="accent4" accent5="accent5" accent6="accent6" hlink="hlink" folHlink="folHlink"/>
  <p:sldLayoutIdLst>
    <p:sldLayoutId id="2147484036" r:id="rId1"/>
    <p:sldLayoutId id="2147484037" r:id="rId2"/>
    <p:sldLayoutId id="2147484038" r:id="rId3"/>
    <p:sldLayoutId id="2147484039" r:id="rId4"/>
    <p:sldLayoutId id="2147484040" r:id="rId5"/>
    <p:sldLayoutId id="2147484041" r:id="rId6"/>
    <p:sldLayoutId id="2147484042" r:id="rId7"/>
    <p:sldLayoutId id="2147484043" r:id="rId8"/>
    <p:sldLayoutId id="2147484044" r:id="rId9"/>
    <p:sldLayoutId id="2147484045" r:id="rId10"/>
    <p:sldLayoutId id="2147484046" r:id="rId11"/>
    <p:sldLayoutId id="2147484047" r:id="rId12"/>
    <p:sldLayoutId id="2147484048" r:id="rId13"/>
    <p:sldLayoutId id="2147484049" r:id="rId14"/>
    <p:sldLayoutId id="2147484050" r:id="rId15"/>
    <p:sldLayoutId id="2147484051" r:id="rId16"/>
    <p:sldLayoutId id="2147484052" r:id="rId17"/>
    <p:sldLayoutId id="2147484053" r:id="rId18"/>
    <p:sldLayoutId id="2147484054" r:id="rId19"/>
    <p:sldLayoutId id="2147484055" r:id="rId20"/>
    <p:sldLayoutId id="2147484056" r:id="rId21"/>
    <p:sldLayoutId id="2147484057" r:id="rId22"/>
    <p:sldLayoutId id="2147484058" r:id="rId23"/>
    <p:sldLayoutId id="2147484059" r:id="rId24"/>
    <p:sldLayoutId id="2147484060" r:id="rId25"/>
    <p:sldLayoutId id="2147484061" r:id="rId26"/>
  </p:sldLayoutIdLst>
  <p:hf sldNum="0" hdr="0" dt="0"/>
  <p:txStyles>
    <p:titleStyle>
      <a:lvl1pPr algn="l" defTabSz="914400" rtl="0" eaLnBrk="1" latinLnBrk="0" hangingPunct="1">
        <a:lnSpc>
          <a:spcPct val="85000"/>
        </a:lnSpc>
        <a:spcBef>
          <a:spcPct val="0"/>
        </a:spcBef>
        <a:buNone/>
        <a:defRPr sz="2400" b="0" kern="1200">
          <a:solidFill>
            <a:schemeClr val="bg1"/>
          </a:solidFill>
          <a:latin typeface="Arial" panose="020B0604020202020204" pitchFamily="34" charset="0"/>
          <a:ea typeface="+mj-ea"/>
          <a:cs typeface="Arial" pitchFamily="34" charset="0"/>
        </a:defRPr>
      </a:lvl1pPr>
    </p:titleStyle>
    <p:body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2">
          <p15:clr>
            <a:srgbClr val="F26B43"/>
          </p15:clr>
        </p15:guide>
        <p15:guide id="2" pos="3842">
          <p15:clr>
            <a:srgbClr val="F26B43"/>
          </p15:clr>
        </p15:guide>
        <p15:guide id="3" orient="horz" pos="709">
          <p15:clr>
            <a:srgbClr val="F26B43"/>
          </p15:clr>
        </p15:guide>
        <p15:guide id="4" orient="horz" pos="2160">
          <p15:clr>
            <a:srgbClr val="F26B43"/>
          </p15:clr>
        </p15:guide>
        <p15:guide id="5" orient="horz" pos="3884">
          <p15:clr>
            <a:srgbClr val="F26B43"/>
          </p15:clr>
        </p15:guide>
        <p15:guide id="6" orient="horz" pos="4201">
          <p15:clr>
            <a:srgbClr val="F26B43"/>
          </p15:clr>
        </p15:guide>
        <p15:guide id="7" pos="372">
          <p15:clr>
            <a:srgbClr val="F26B43"/>
          </p15:clr>
        </p15:guide>
        <p15:guide id="8" pos="7312">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bwMode="auto">
          <a:xfrm>
            <a:off x="609918" y="200025"/>
            <a:ext cx="10980633" cy="863600"/>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p>
            <a:pPr lvl="0"/>
            <a:r>
              <a:rPr lang="en-US"/>
              <a:t>Click to edit Master title style</a:t>
            </a:r>
          </a:p>
        </p:txBody>
      </p:sp>
      <p:sp>
        <p:nvSpPr>
          <p:cNvPr id="95235" name="Rectangle 3"/>
          <p:cNvSpPr>
            <a:spLocks noGrp="1" noChangeArrowheads="1"/>
          </p:cNvSpPr>
          <p:nvPr>
            <p:ph type="body" idx="1"/>
          </p:nvPr>
        </p:nvSpPr>
        <p:spPr bwMode="auto">
          <a:xfrm>
            <a:off x="607801" y="1412876"/>
            <a:ext cx="10980632" cy="4519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5237" name="Rectangle 5"/>
          <p:cNvSpPr>
            <a:spLocks noChangeArrowheads="1"/>
          </p:cNvSpPr>
          <p:nvPr/>
        </p:nvSpPr>
        <p:spPr bwMode="auto">
          <a:xfrm>
            <a:off x="3714567" y="6419850"/>
            <a:ext cx="2744629" cy="196850"/>
          </a:xfrm>
          <a:prstGeom prst="rect">
            <a:avLst/>
          </a:prstGeom>
          <a:noFill/>
          <a:ln w="9525">
            <a:noFill/>
            <a:miter lim="800000"/>
            <a:headEnd/>
            <a:tailEnd/>
          </a:ln>
          <a:effectLst/>
        </p:spPr>
        <p:txBody>
          <a:bodyPr lIns="0" tIns="0" rIns="0" bIns="0"/>
          <a:lstStyle/>
          <a:p>
            <a:pPr algn="l"/>
            <a:r>
              <a:rPr lang="en-US" sz="1100">
                <a:solidFill>
                  <a:srgbClr val="000000"/>
                </a:solidFill>
                <a:cs typeface="Arial" charset="0"/>
              </a:rPr>
              <a:t>Useful PowerPoint graphics</a:t>
            </a:r>
          </a:p>
        </p:txBody>
      </p:sp>
      <p:sp>
        <p:nvSpPr>
          <p:cNvPr id="95238" name="Rectangle 6"/>
          <p:cNvSpPr>
            <a:spLocks noChangeArrowheads="1"/>
          </p:cNvSpPr>
          <p:nvPr/>
        </p:nvSpPr>
        <p:spPr bwMode="auto">
          <a:xfrm>
            <a:off x="609918" y="6419850"/>
            <a:ext cx="885227" cy="196850"/>
          </a:xfrm>
          <a:prstGeom prst="rect">
            <a:avLst/>
          </a:prstGeom>
          <a:noFill/>
          <a:ln w="9525">
            <a:noFill/>
            <a:miter lim="800000"/>
            <a:headEnd/>
            <a:tailEnd/>
          </a:ln>
          <a:effectLst/>
        </p:spPr>
        <p:txBody>
          <a:bodyPr lIns="0" tIns="0" rIns="0" bIns="0"/>
          <a:lstStyle/>
          <a:p>
            <a:pPr algn="l"/>
            <a:r>
              <a:rPr lang="en-US" sz="1100">
                <a:solidFill>
                  <a:srgbClr val="000000"/>
                </a:solidFill>
                <a:cs typeface="Arial" charset="0"/>
              </a:rPr>
              <a:t>Page </a:t>
            </a:r>
            <a:fld id="{4A5D5109-E124-4792-9A15-B0BCE3304D65}" type="slidenum">
              <a:rPr lang="en-US" sz="1100">
                <a:solidFill>
                  <a:srgbClr val="000000"/>
                </a:solidFill>
                <a:cs typeface="Arial" charset="0"/>
              </a:rPr>
              <a:pPr algn="l"/>
              <a:t>‹#›</a:t>
            </a:fld>
            <a:endParaRPr lang="en-US" sz="1100">
              <a:solidFill>
                <a:srgbClr val="000000"/>
              </a:solidFill>
              <a:cs typeface="Arial" charset="0"/>
            </a:endParaRPr>
          </a:p>
        </p:txBody>
      </p:sp>
      <p:sp>
        <p:nvSpPr>
          <p:cNvPr id="95239" name="Line 7"/>
          <p:cNvSpPr>
            <a:spLocks noChangeShapeType="1"/>
          </p:cNvSpPr>
          <p:nvPr/>
        </p:nvSpPr>
        <p:spPr bwMode="auto">
          <a:xfrm>
            <a:off x="607800" y="1042988"/>
            <a:ext cx="10978515" cy="0"/>
          </a:xfrm>
          <a:prstGeom prst="line">
            <a:avLst/>
          </a:prstGeom>
          <a:noFill/>
          <a:ln w="12700">
            <a:solidFill>
              <a:srgbClr val="FFD200"/>
            </a:solidFill>
            <a:round/>
            <a:headEnd/>
            <a:tailEnd/>
          </a:ln>
          <a:effectLst/>
        </p:spPr>
        <p:txBody>
          <a:bodyPr wrap="none" anchor="ctr"/>
          <a:lstStyle/>
          <a:p>
            <a:endParaRPr lang="en-US" sz="1800"/>
          </a:p>
        </p:txBody>
      </p:sp>
      <p:sp>
        <p:nvSpPr>
          <p:cNvPr id="95240" name="Line 8"/>
          <p:cNvSpPr>
            <a:spLocks noChangeShapeType="1"/>
          </p:cNvSpPr>
          <p:nvPr/>
        </p:nvSpPr>
        <p:spPr bwMode="auto">
          <a:xfrm>
            <a:off x="607800" y="6243638"/>
            <a:ext cx="10978515" cy="0"/>
          </a:xfrm>
          <a:prstGeom prst="line">
            <a:avLst/>
          </a:prstGeom>
          <a:noFill/>
          <a:ln w="3175">
            <a:solidFill>
              <a:srgbClr val="646464"/>
            </a:solidFill>
            <a:round/>
            <a:headEnd/>
            <a:tailEnd/>
          </a:ln>
          <a:effectLst/>
        </p:spPr>
        <p:txBody>
          <a:bodyPr wrap="none" anchor="ctr"/>
          <a:lstStyle/>
          <a:p>
            <a:endParaRPr lang="en-US" sz="1800"/>
          </a:p>
        </p:txBody>
      </p:sp>
      <p:sp>
        <p:nvSpPr>
          <p:cNvPr id="95241" name="Line 9"/>
          <p:cNvSpPr>
            <a:spLocks noChangeShapeType="1"/>
          </p:cNvSpPr>
          <p:nvPr/>
        </p:nvSpPr>
        <p:spPr bwMode="auto">
          <a:xfrm>
            <a:off x="607800" y="200025"/>
            <a:ext cx="10978515" cy="0"/>
          </a:xfrm>
          <a:prstGeom prst="line">
            <a:avLst/>
          </a:prstGeom>
          <a:noFill/>
          <a:ln w="6350">
            <a:solidFill>
              <a:srgbClr val="646464"/>
            </a:solidFill>
            <a:round/>
            <a:headEnd/>
            <a:tailEnd/>
          </a:ln>
          <a:effectLst/>
        </p:spPr>
        <p:txBody>
          <a:bodyPr wrap="none" anchor="ctr"/>
          <a:lstStyle/>
          <a:p>
            <a:endParaRPr lang="en-US" sz="1800"/>
          </a:p>
        </p:txBody>
      </p:sp>
      <p:sp>
        <p:nvSpPr>
          <p:cNvPr id="95243" name="Line 11"/>
          <p:cNvSpPr>
            <a:spLocks noChangeShapeType="1"/>
          </p:cNvSpPr>
          <p:nvPr/>
        </p:nvSpPr>
        <p:spPr bwMode="auto">
          <a:xfrm>
            <a:off x="607800" y="1042988"/>
            <a:ext cx="10978515" cy="0"/>
          </a:xfrm>
          <a:prstGeom prst="line">
            <a:avLst/>
          </a:prstGeom>
          <a:noFill/>
          <a:ln w="19050">
            <a:solidFill>
              <a:srgbClr val="FFD200"/>
            </a:solidFill>
            <a:round/>
            <a:headEnd/>
            <a:tailEnd/>
          </a:ln>
          <a:effectLst/>
        </p:spPr>
        <p:txBody>
          <a:bodyPr wrap="none" anchor="ctr"/>
          <a:lstStyle/>
          <a:p>
            <a:endParaRPr lang="en-US" sz="1800"/>
          </a:p>
        </p:txBody>
      </p:sp>
      <p:sp>
        <p:nvSpPr>
          <p:cNvPr id="95244" name="Line 12"/>
          <p:cNvSpPr>
            <a:spLocks noChangeShapeType="1"/>
          </p:cNvSpPr>
          <p:nvPr/>
        </p:nvSpPr>
        <p:spPr bwMode="auto">
          <a:xfrm>
            <a:off x="607800" y="6243638"/>
            <a:ext cx="10978515" cy="0"/>
          </a:xfrm>
          <a:prstGeom prst="line">
            <a:avLst/>
          </a:prstGeom>
          <a:noFill/>
          <a:ln w="3175">
            <a:solidFill>
              <a:srgbClr val="646464"/>
            </a:solidFill>
            <a:round/>
            <a:headEnd/>
            <a:tailEnd/>
          </a:ln>
          <a:effectLst/>
        </p:spPr>
        <p:txBody>
          <a:bodyPr wrap="none" anchor="ctr"/>
          <a:lstStyle/>
          <a:p>
            <a:endParaRPr lang="en-US" sz="1800"/>
          </a:p>
        </p:txBody>
      </p:sp>
      <p:sp>
        <p:nvSpPr>
          <p:cNvPr id="95245" name="Line 13"/>
          <p:cNvSpPr>
            <a:spLocks noChangeShapeType="1"/>
          </p:cNvSpPr>
          <p:nvPr/>
        </p:nvSpPr>
        <p:spPr bwMode="auto">
          <a:xfrm>
            <a:off x="607800" y="200025"/>
            <a:ext cx="10978515" cy="0"/>
          </a:xfrm>
          <a:prstGeom prst="line">
            <a:avLst/>
          </a:prstGeom>
          <a:noFill/>
          <a:ln w="6350">
            <a:solidFill>
              <a:srgbClr val="646464"/>
            </a:solidFill>
            <a:round/>
            <a:headEnd/>
            <a:tailEnd/>
          </a:ln>
          <a:effectLst/>
        </p:spPr>
        <p:txBody>
          <a:bodyPr wrap="none" anchor="ctr"/>
          <a:lstStyle/>
          <a:p>
            <a:endParaRPr lang="en-US" sz="1800"/>
          </a:p>
        </p:txBody>
      </p:sp>
      <p:pic>
        <p:nvPicPr>
          <p:cNvPr id="14" name="Picture 15" descr="logo outlines"/>
          <p:cNvPicPr>
            <a:picLocks noChangeAspect="1" noChangeArrowheads="1"/>
          </p:cNvPicPr>
          <p:nvPr/>
        </p:nvPicPr>
        <p:blipFill>
          <a:blip r:embed="rId5" cstate="print"/>
          <a:srcRect/>
          <a:stretch>
            <a:fillRect/>
          </a:stretch>
        </p:blipFill>
        <p:spPr bwMode="auto">
          <a:xfrm>
            <a:off x="9640085" y="6372225"/>
            <a:ext cx="2011881" cy="338138"/>
          </a:xfrm>
          <a:prstGeom prst="rect">
            <a:avLst/>
          </a:prstGeom>
          <a:noFill/>
        </p:spPr>
      </p:pic>
    </p:spTree>
    <p:extLst>
      <p:ext uri="{BB962C8B-B14F-4D97-AF65-F5344CB8AC3E}">
        <p14:creationId xmlns:p14="http://schemas.microsoft.com/office/powerpoint/2010/main" val="2051647029"/>
      </p:ext>
    </p:extLst>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Lst>
  <p:txStyles>
    <p:titleStyle>
      <a:lvl1pPr algn="l" rtl="0" eaLnBrk="1" fontAlgn="base" hangingPunct="1">
        <a:lnSpc>
          <a:spcPct val="85000"/>
        </a:lnSpc>
        <a:spcBef>
          <a:spcPct val="0"/>
        </a:spcBef>
        <a:spcAft>
          <a:spcPct val="0"/>
        </a:spcAft>
        <a:defRPr sz="3000" b="1">
          <a:solidFill>
            <a:srgbClr val="646464"/>
          </a:solidFill>
          <a:latin typeface="+mj-lt"/>
          <a:ea typeface="+mj-ea"/>
          <a:cs typeface="+mj-cs"/>
        </a:defRPr>
      </a:lvl1pPr>
      <a:lvl2pPr algn="l" rtl="0" eaLnBrk="1" fontAlgn="base" hangingPunct="1">
        <a:lnSpc>
          <a:spcPct val="85000"/>
        </a:lnSpc>
        <a:spcBef>
          <a:spcPct val="0"/>
        </a:spcBef>
        <a:spcAft>
          <a:spcPct val="0"/>
        </a:spcAft>
        <a:defRPr sz="3000" b="1">
          <a:solidFill>
            <a:srgbClr val="646464"/>
          </a:solidFill>
          <a:latin typeface="Arial" charset="0"/>
        </a:defRPr>
      </a:lvl2pPr>
      <a:lvl3pPr algn="l" rtl="0" eaLnBrk="1" fontAlgn="base" hangingPunct="1">
        <a:lnSpc>
          <a:spcPct val="85000"/>
        </a:lnSpc>
        <a:spcBef>
          <a:spcPct val="0"/>
        </a:spcBef>
        <a:spcAft>
          <a:spcPct val="0"/>
        </a:spcAft>
        <a:defRPr sz="3000" b="1">
          <a:solidFill>
            <a:srgbClr val="646464"/>
          </a:solidFill>
          <a:latin typeface="Arial" charset="0"/>
        </a:defRPr>
      </a:lvl3pPr>
      <a:lvl4pPr algn="l" rtl="0" eaLnBrk="1" fontAlgn="base" hangingPunct="1">
        <a:lnSpc>
          <a:spcPct val="85000"/>
        </a:lnSpc>
        <a:spcBef>
          <a:spcPct val="0"/>
        </a:spcBef>
        <a:spcAft>
          <a:spcPct val="0"/>
        </a:spcAft>
        <a:defRPr sz="3000" b="1">
          <a:solidFill>
            <a:srgbClr val="646464"/>
          </a:solidFill>
          <a:latin typeface="Arial" charset="0"/>
        </a:defRPr>
      </a:lvl4pPr>
      <a:lvl5pPr algn="l" rtl="0" eaLnBrk="1" fontAlgn="base" hangingPunct="1">
        <a:lnSpc>
          <a:spcPct val="85000"/>
        </a:lnSpc>
        <a:spcBef>
          <a:spcPct val="0"/>
        </a:spcBef>
        <a:spcAft>
          <a:spcPct val="0"/>
        </a:spcAft>
        <a:defRPr sz="3000" b="1">
          <a:solidFill>
            <a:srgbClr val="646464"/>
          </a:solidFill>
          <a:latin typeface="Arial" charset="0"/>
        </a:defRPr>
      </a:lvl5pPr>
      <a:lvl6pPr marL="457200" algn="l" rtl="0" eaLnBrk="1" fontAlgn="base" hangingPunct="1">
        <a:lnSpc>
          <a:spcPct val="85000"/>
        </a:lnSpc>
        <a:spcBef>
          <a:spcPct val="0"/>
        </a:spcBef>
        <a:spcAft>
          <a:spcPct val="0"/>
        </a:spcAft>
        <a:defRPr sz="3000" b="1">
          <a:solidFill>
            <a:srgbClr val="646464"/>
          </a:solidFill>
          <a:latin typeface="Arial" charset="0"/>
        </a:defRPr>
      </a:lvl6pPr>
      <a:lvl7pPr marL="914400" algn="l" rtl="0" eaLnBrk="1" fontAlgn="base" hangingPunct="1">
        <a:lnSpc>
          <a:spcPct val="85000"/>
        </a:lnSpc>
        <a:spcBef>
          <a:spcPct val="0"/>
        </a:spcBef>
        <a:spcAft>
          <a:spcPct val="0"/>
        </a:spcAft>
        <a:defRPr sz="3000" b="1">
          <a:solidFill>
            <a:srgbClr val="646464"/>
          </a:solidFill>
          <a:latin typeface="Arial" charset="0"/>
        </a:defRPr>
      </a:lvl7pPr>
      <a:lvl8pPr marL="1371600" algn="l" rtl="0" eaLnBrk="1" fontAlgn="base" hangingPunct="1">
        <a:lnSpc>
          <a:spcPct val="85000"/>
        </a:lnSpc>
        <a:spcBef>
          <a:spcPct val="0"/>
        </a:spcBef>
        <a:spcAft>
          <a:spcPct val="0"/>
        </a:spcAft>
        <a:defRPr sz="3000" b="1">
          <a:solidFill>
            <a:srgbClr val="646464"/>
          </a:solidFill>
          <a:latin typeface="Arial" charset="0"/>
        </a:defRPr>
      </a:lvl8pPr>
      <a:lvl9pPr marL="1828800" algn="l" rtl="0" eaLnBrk="1" fontAlgn="base" hangingPunct="1">
        <a:lnSpc>
          <a:spcPct val="85000"/>
        </a:lnSpc>
        <a:spcBef>
          <a:spcPct val="0"/>
        </a:spcBef>
        <a:spcAft>
          <a:spcPct val="0"/>
        </a:spcAft>
        <a:defRPr sz="3000" b="1">
          <a:solidFill>
            <a:srgbClr val="646464"/>
          </a:solidFill>
          <a:latin typeface="Arial" charset="0"/>
        </a:defRPr>
      </a:lvl9pPr>
    </p:titleStyle>
    <p:bodyStyle>
      <a:lvl1pPr marL="360363" indent="-360363" algn="l" rtl="0" eaLnBrk="1" fontAlgn="base" hangingPunct="1">
        <a:spcBef>
          <a:spcPct val="20000"/>
        </a:spcBef>
        <a:spcAft>
          <a:spcPct val="0"/>
        </a:spcAft>
        <a:buClr>
          <a:srgbClr val="FFD200"/>
        </a:buClr>
        <a:buSzPct val="100000"/>
        <a:buFont typeface="Arial" charset="0"/>
        <a:buChar char="►"/>
        <a:defRPr sz="2400">
          <a:solidFill>
            <a:srgbClr val="646464"/>
          </a:solidFill>
          <a:latin typeface="+mn-lt"/>
          <a:ea typeface="+mn-ea"/>
          <a:cs typeface="+mn-cs"/>
        </a:defRPr>
      </a:lvl1pPr>
      <a:lvl2pPr marL="717550" indent="-355600" algn="l" rtl="0" eaLnBrk="1" fontAlgn="base" hangingPunct="1">
        <a:spcBef>
          <a:spcPct val="20000"/>
        </a:spcBef>
        <a:spcAft>
          <a:spcPct val="0"/>
        </a:spcAft>
        <a:buClr>
          <a:srgbClr val="FFD200"/>
        </a:buClr>
        <a:buSzPct val="100000"/>
        <a:buFont typeface="Arial" charset="0"/>
        <a:buChar char="►"/>
        <a:defRPr sz="2000">
          <a:solidFill>
            <a:srgbClr val="646464"/>
          </a:solidFill>
          <a:latin typeface="+mn-lt"/>
        </a:defRPr>
      </a:lvl2pPr>
      <a:lvl3pPr marL="1081088" indent="-361950" algn="l" rtl="0" eaLnBrk="1" fontAlgn="base" hangingPunct="1">
        <a:spcBef>
          <a:spcPct val="20000"/>
        </a:spcBef>
        <a:spcAft>
          <a:spcPct val="0"/>
        </a:spcAft>
        <a:buClr>
          <a:srgbClr val="FFD200"/>
        </a:buClr>
        <a:buSzPct val="100000"/>
        <a:buFont typeface="Arial" charset="0"/>
        <a:buChar char="►"/>
        <a:defRPr>
          <a:solidFill>
            <a:srgbClr val="646464"/>
          </a:solidFill>
          <a:latin typeface="+mn-lt"/>
        </a:defRPr>
      </a:lvl3pPr>
      <a:lvl4pPr marL="1441450" indent="-358775" algn="l" rtl="0" eaLnBrk="1" fontAlgn="base" hangingPunct="1">
        <a:spcBef>
          <a:spcPct val="20000"/>
        </a:spcBef>
        <a:spcAft>
          <a:spcPct val="0"/>
        </a:spcAft>
        <a:buClr>
          <a:srgbClr val="FFD200"/>
        </a:buClr>
        <a:buSzPct val="100000"/>
        <a:buFont typeface="Arial" charset="0"/>
        <a:buChar char="►"/>
        <a:defRPr sz="1600">
          <a:solidFill>
            <a:srgbClr val="646464"/>
          </a:solidFill>
          <a:latin typeface="+mn-lt"/>
        </a:defRPr>
      </a:lvl4pPr>
      <a:lvl5pPr marL="1800225" indent="-357188" algn="l" rtl="0" eaLnBrk="1" fontAlgn="base" hangingPunct="1">
        <a:spcBef>
          <a:spcPct val="20000"/>
        </a:spcBef>
        <a:spcAft>
          <a:spcPct val="0"/>
        </a:spcAft>
        <a:buClr>
          <a:srgbClr val="FFD200"/>
        </a:buClr>
        <a:buSzPct val="100000"/>
        <a:buFont typeface="Arial" charset="0"/>
        <a:buChar char="►"/>
        <a:defRPr sz="1600">
          <a:solidFill>
            <a:srgbClr val="646464"/>
          </a:solidFill>
          <a:latin typeface="+mn-lt"/>
        </a:defRPr>
      </a:lvl5pPr>
      <a:lvl6pPr marL="22574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6pPr>
      <a:lvl7pPr marL="27146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7pPr>
      <a:lvl8pPr marL="31718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8pPr>
      <a:lvl9pPr marL="3629025" indent="-357188" algn="l" rtl="0" eaLnBrk="1" fontAlgn="base" hangingPunct="1">
        <a:spcBef>
          <a:spcPct val="20000"/>
        </a:spcBef>
        <a:spcAft>
          <a:spcPct val="0"/>
        </a:spcAft>
        <a:buClr>
          <a:srgbClr val="FFD200"/>
        </a:buClr>
        <a:buSzPct val="75000"/>
        <a:buFont typeface="Arial" charset="0"/>
        <a:buChar char="►"/>
        <a:defRPr sz="1600">
          <a:solidFill>
            <a:srgbClr val="646464"/>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29EEA4A1-0B01-612C-2C5F-410524E0DD38}"/>
              </a:ext>
            </a:extLst>
          </p:cNvPr>
          <p:cNvSpPr>
            <a:spLocks noGrp="1"/>
          </p:cNvSpPr>
          <p:nvPr>
            <p:ph type="title"/>
          </p:nvPr>
        </p:nvSpPr>
        <p:spPr>
          <a:xfrm>
            <a:off x="838637" y="365126"/>
            <a:ext cx="10521077"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65CA3CA2-3904-D906-A58A-C67795363C0F}"/>
              </a:ext>
            </a:extLst>
          </p:cNvPr>
          <p:cNvSpPr>
            <a:spLocks noGrp="1"/>
          </p:cNvSpPr>
          <p:nvPr>
            <p:ph type="body" idx="1"/>
          </p:nvPr>
        </p:nvSpPr>
        <p:spPr>
          <a:xfrm>
            <a:off x="838637" y="1825625"/>
            <a:ext cx="10521077"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78047747-0918-B91E-B682-EDF66CEC3124}"/>
              </a:ext>
            </a:extLst>
          </p:cNvPr>
          <p:cNvSpPr>
            <a:spLocks noGrp="1"/>
          </p:cNvSpPr>
          <p:nvPr>
            <p:ph type="dt" sz="half" idx="2"/>
          </p:nvPr>
        </p:nvSpPr>
        <p:spPr>
          <a:xfrm>
            <a:off x="838636" y="6356351"/>
            <a:ext cx="274462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4133DC-760D-4245-8DBD-ED4764E25B0B}" type="datetimeFigureOut">
              <a:rPr lang="cs-CZ" smtClean="0"/>
              <a:t>25.11.2024</a:t>
            </a:fld>
            <a:endParaRPr lang="cs-CZ"/>
          </a:p>
        </p:txBody>
      </p:sp>
      <p:sp>
        <p:nvSpPr>
          <p:cNvPr id="5" name="Zástupný symbol pro zápatí 4">
            <a:extLst>
              <a:ext uri="{FF2B5EF4-FFF2-40B4-BE49-F238E27FC236}">
                <a16:creationId xmlns:a16="http://schemas.microsoft.com/office/drawing/2014/main" id="{DD36598B-3D72-DB9D-80BF-8AFB327B94FB}"/>
              </a:ext>
            </a:extLst>
          </p:cNvPr>
          <p:cNvSpPr>
            <a:spLocks noGrp="1"/>
          </p:cNvSpPr>
          <p:nvPr>
            <p:ph type="ftr" sz="quarter" idx="3"/>
          </p:nvPr>
        </p:nvSpPr>
        <p:spPr>
          <a:xfrm>
            <a:off x="4040704" y="6356351"/>
            <a:ext cx="411694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1C605044-14B2-D2DF-4EAC-592293D7911F}"/>
              </a:ext>
            </a:extLst>
          </p:cNvPr>
          <p:cNvSpPr>
            <a:spLocks noGrp="1"/>
          </p:cNvSpPr>
          <p:nvPr>
            <p:ph type="sldNum" sz="quarter" idx="4"/>
          </p:nvPr>
        </p:nvSpPr>
        <p:spPr>
          <a:xfrm>
            <a:off x="8615085" y="6356351"/>
            <a:ext cx="274462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A32057-4D4A-458C-BA2C-6746D103C3A9}" type="slidenum">
              <a:rPr lang="cs-CZ" smtClean="0"/>
              <a:t>‹#›</a:t>
            </a:fld>
            <a:endParaRPr lang="cs-CZ"/>
          </a:p>
        </p:txBody>
      </p:sp>
    </p:spTree>
    <p:extLst>
      <p:ext uri="{BB962C8B-B14F-4D97-AF65-F5344CB8AC3E}">
        <p14:creationId xmlns:p14="http://schemas.microsoft.com/office/powerpoint/2010/main" val="2900187745"/>
      </p:ext>
    </p:extLst>
  </p:cSld>
  <p:clrMap bg1="lt1" tx1="dk1" bg2="lt2" tx2="dk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 id="21474840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71.xml"/><Relationship Id="rId5" Type="http://schemas.openxmlformats.org/officeDocument/2006/relationships/image" Target="../media/image26.jpeg"/><Relationship Id="rId4" Type="http://schemas.openxmlformats.org/officeDocument/2006/relationships/image" Target="../media/image25.jpeg"/></Relationships>
</file>

<file path=ppt/slides/_rels/slide1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8.xml"/></Relationships>
</file>

<file path=ppt/slides/_rels/slide1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xml"/><Relationship Id="rId1" Type="http://schemas.openxmlformats.org/officeDocument/2006/relationships/slideLayout" Target="../slideLayouts/slideLayout32.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64.svg"/></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67.jpeg"/><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68.jpeg"/><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xml"/><Relationship Id="rId1" Type="http://schemas.openxmlformats.org/officeDocument/2006/relationships/slideLayout" Target="../slideLayouts/slideLayout50.xml"/><Relationship Id="rId4" Type="http://schemas.openxmlformats.org/officeDocument/2006/relationships/image" Target="../media/image7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slide" Target="slide16.xml"/><Relationship Id="rId2" Type="http://schemas.openxmlformats.org/officeDocument/2006/relationships/image" Target="../media/image27.jpeg"/><Relationship Id="rId1" Type="http://schemas.openxmlformats.org/officeDocument/2006/relationships/slideLayout" Target="../slideLayouts/slideLayout126.xml"/><Relationship Id="rId6" Type="http://schemas.openxmlformats.org/officeDocument/2006/relationships/slide" Target="slide3.xml"/><Relationship Id="rId11" Type="http://schemas.openxmlformats.org/officeDocument/2006/relationships/image" Target="../media/image33.png"/><Relationship Id="rId5" Type="http://schemas.openxmlformats.org/officeDocument/2006/relationships/image" Target="../media/image30.png"/><Relationship Id="rId10" Type="http://schemas.openxmlformats.org/officeDocument/2006/relationships/slide" Target="slide14.xml"/><Relationship Id="rId4" Type="http://schemas.openxmlformats.org/officeDocument/2006/relationships/image" Target="../media/image29.png"/><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svg"/><Relationship Id="rId7" Type="http://schemas.openxmlformats.org/officeDocument/2006/relationships/image" Target="../media/image41.svg"/><Relationship Id="rId2" Type="http://schemas.openxmlformats.org/officeDocument/2006/relationships/image" Target="../media/image36.png"/><Relationship Id="rId1" Type="http://schemas.openxmlformats.org/officeDocument/2006/relationships/slideLayout" Target="../slideLayouts/slideLayout78.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 Id="rId9" Type="http://schemas.openxmlformats.org/officeDocument/2006/relationships/image" Target="../media/image43.svg"/></Relationships>
</file>

<file path=ppt/slides/_rels/slide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45.jpeg"/><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8" Type="http://schemas.openxmlformats.org/officeDocument/2006/relationships/image" Target="../media/image51.svg"/><Relationship Id="rId13" Type="http://schemas.openxmlformats.org/officeDocument/2006/relationships/image" Target="../media/image56.png"/><Relationship Id="rId18" Type="http://schemas.openxmlformats.org/officeDocument/2006/relationships/image" Target="../media/image61.sv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svg"/><Relationship Id="rId17" Type="http://schemas.openxmlformats.org/officeDocument/2006/relationships/image" Target="../media/image60.png"/><Relationship Id="rId2" Type="http://schemas.openxmlformats.org/officeDocument/2006/relationships/notesSlide" Target="../notesSlides/notesSlide2.xml"/><Relationship Id="rId16" Type="http://schemas.openxmlformats.org/officeDocument/2006/relationships/image" Target="../media/image59.svg"/><Relationship Id="rId1" Type="http://schemas.openxmlformats.org/officeDocument/2006/relationships/slideLayout" Target="../slideLayouts/slideLayout78.xml"/><Relationship Id="rId6" Type="http://schemas.openxmlformats.org/officeDocument/2006/relationships/image" Target="../media/image49.sv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png"/><Relationship Id="rId10" Type="http://schemas.openxmlformats.org/officeDocument/2006/relationships/image" Target="../media/image53.svg"/><Relationship Id="rId4" Type="http://schemas.openxmlformats.org/officeDocument/2006/relationships/image" Target="../media/image47.svg"/><Relationship Id="rId9" Type="http://schemas.openxmlformats.org/officeDocument/2006/relationships/image" Target="../media/image52.png"/><Relationship Id="rId14" Type="http://schemas.openxmlformats.org/officeDocument/2006/relationships/image" Target="../media/image57.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AA0E5CC-048D-FD4B-3C36-C5BA232F9B30}"/>
              </a:ext>
            </a:extLst>
          </p:cNvPr>
          <p:cNvSpPr/>
          <p:nvPr/>
        </p:nvSpPr>
        <p:spPr>
          <a:xfrm rot="5400000">
            <a:off x="10317877" y="1478527"/>
            <a:ext cx="3254268" cy="300787"/>
          </a:xfrm>
          <a:prstGeom prst="rect">
            <a:avLst/>
          </a:prstGeom>
          <a:solidFill>
            <a:schemeClr val="tx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defTabSz="913943"/>
            <a:endParaRPr lang="cs-CZ" sz="1199" err="1">
              <a:solidFill>
                <a:srgbClr val="2E2E38"/>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4981DE7-DDD3-6E16-71CE-65428FC14BDF}"/>
              </a:ext>
            </a:extLst>
          </p:cNvPr>
          <p:cNvSpPr/>
          <p:nvPr/>
        </p:nvSpPr>
        <p:spPr>
          <a:xfrm rot="5400000">
            <a:off x="10167809" y="904939"/>
            <a:ext cx="2107090" cy="300785"/>
          </a:xfrm>
          <a:prstGeom prst="rect">
            <a:avLst/>
          </a:prstGeom>
          <a:solidFill>
            <a:schemeClr val="tx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defTabSz="913943"/>
            <a:endParaRPr lang="cs-CZ" sz="1199" err="1">
              <a:solidFill>
                <a:srgbClr val="2E2E38"/>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4D860D7D-432E-B0DA-198D-4B0178F90A0E}"/>
              </a:ext>
            </a:extLst>
          </p:cNvPr>
          <p:cNvSpPr/>
          <p:nvPr/>
        </p:nvSpPr>
        <p:spPr>
          <a:xfrm rot="5400000">
            <a:off x="9755158" y="606242"/>
            <a:ext cx="1509700" cy="300786"/>
          </a:xfrm>
          <a:prstGeom prst="rect">
            <a:avLst/>
          </a:prstGeom>
          <a:solidFill>
            <a:schemeClr val="tx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defTabSz="913943"/>
            <a:endParaRPr lang="cs-CZ" sz="1199" err="1">
              <a:solidFill>
                <a:srgbClr val="2E2E38"/>
              </a:solidFill>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28F33540-002B-B157-73E4-9A76AA2712B1}"/>
              </a:ext>
            </a:extLst>
          </p:cNvPr>
          <p:cNvSpPr>
            <a:spLocks noGrp="1"/>
          </p:cNvSpPr>
          <p:nvPr>
            <p:ph type="ctrTitle"/>
          </p:nvPr>
        </p:nvSpPr>
        <p:spPr>
          <a:xfrm>
            <a:off x="826603" y="1992096"/>
            <a:ext cx="4627604" cy="979702"/>
          </a:xfrm>
        </p:spPr>
        <p:txBody>
          <a:bodyPr/>
          <a:lstStyle/>
          <a:p>
            <a:pPr defTabSz="913943"/>
            <a:r>
              <a:rPr lang="cs-CZ" sz="2400" b="1">
                <a:latin typeface="Arial"/>
                <a:cs typeface="Arial"/>
              </a:rPr>
              <a:t>Evaluace projektu Rozvoj systémů pro sociální </a:t>
            </a:r>
            <a:r>
              <a:rPr lang="cs-CZ" sz="2400" b="1" err="1">
                <a:latin typeface="Arial"/>
                <a:cs typeface="Arial"/>
              </a:rPr>
              <a:t>začleňování_RSSZ</a:t>
            </a:r>
            <a:r>
              <a:rPr lang="cs-CZ" sz="2400" b="1">
                <a:latin typeface="Arial"/>
                <a:cs typeface="Arial"/>
              </a:rPr>
              <a:t> </a:t>
            </a:r>
            <a:br>
              <a:rPr lang="cs-CZ" sz="2400" b="1">
                <a:latin typeface="Arial"/>
                <a:cs typeface="Arial"/>
              </a:rPr>
            </a:br>
            <a:endParaRPr lang="cs-CZ" sz="2400"/>
          </a:p>
        </p:txBody>
      </p:sp>
      <p:sp>
        <p:nvSpPr>
          <p:cNvPr id="7" name="Subtitle 6">
            <a:extLst>
              <a:ext uri="{FF2B5EF4-FFF2-40B4-BE49-F238E27FC236}">
                <a16:creationId xmlns:a16="http://schemas.microsoft.com/office/drawing/2014/main" id="{52042C51-4CFD-29B0-D7CE-6A5E2AEC9B61}"/>
              </a:ext>
            </a:extLst>
          </p:cNvPr>
          <p:cNvSpPr>
            <a:spLocks noGrp="1"/>
          </p:cNvSpPr>
          <p:nvPr>
            <p:ph type="subTitle" idx="1"/>
          </p:nvPr>
        </p:nvSpPr>
        <p:spPr>
          <a:xfrm>
            <a:off x="867940" y="3886202"/>
            <a:ext cx="4328932" cy="775869"/>
          </a:xfrm>
        </p:spPr>
        <p:txBody>
          <a:bodyPr/>
          <a:lstStyle/>
          <a:p>
            <a:r>
              <a:rPr lang="cs-CZ" i="1"/>
              <a:t>25. Listopadu 2024</a:t>
            </a:r>
          </a:p>
        </p:txBody>
      </p:sp>
      <p:pic>
        <p:nvPicPr>
          <p:cNvPr id="8" name="Obrázek 6">
            <a:extLst>
              <a:ext uri="{FF2B5EF4-FFF2-40B4-BE49-F238E27FC236}">
                <a16:creationId xmlns:a16="http://schemas.microsoft.com/office/drawing/2014/main" id="{D856FF85-E620-5CF3-1C31-F59B2EE996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028" y="5780700"/>
            <a:ext cx="2884377" cy="747883"/>
          </a:xfrm>
          <a:prstGeom prst="rect">
            <a:avLst/>
          </a:prstGeom>
        </p:spPr>
      </p:pic>
      <p:pic>
        <p:nvPicPr>
          <p:cNvPr id="9" name="Obrázek 9" descr="Obsah obrázku text&#10;&#10;Popis byl vytvořen automaticky">
            <a:extLst>
              <a:ext uri="{FF2B5EF4-FFF2-40B4-BE49-F238E27FC236}">
                <a16:creationId xmlns:a16="http://schemas.microsoft.com/office/drawing/2014/main" id="{321CBEF4-A7E2-AA82-D4C5-3990757049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87" y="5780699"/>
            <a:ext cx="3126286" cy="747883"/>
          </a:xfrm>
          <a:prstGeom prst="rect">
            <a:avLst/>
          </a:prstGeom>
        </p:spPr>
      </p:pic>
      <p:pic>
        <p:nvPicPr>
          <p:cNvPr id="3074" name="Picture 2" descr="Česká škola: Člověk v tísni a Agentura pro sociální začleňování ...">
            <a:extLst>
              <a:ext uri="{FF2B5EF4-FFF2-40B4-BE49-F238E27FC236}">
                <a16:creationId xmlns:a16="http://schemas.microsoft.com/office/drawing/2014/main" id="{C1659B05-A64F-3253-CFE3-C4E3DF5903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9455" y="5716573"/>
            <a:ext cx="3295255" cy="876133"/>
          </a:xfrm>
          <a:prstGeom prst="rect">
            <a:avLst/>
          </a:prstGeom>
          <a:noFill/>
          <a:extLst>
            <a:ext uri="{909E8E84-426E-40DD-AFC4-6F175D3DCCD1}">
              <a14:hiddenFill xmlns:a14="http://schemas.microsoft.com/office/drawing/2010/main">
                <a:solidFill>
                  <a:srgbClr val="FFFFFF"/>
                </a:solidFill>
              </a14:hiddenFill>
            </a:ext>
          </a:extLst>
        </p:spPr>
      </p:pic>
      <p:sp>
        <p:nvSpPr>
          <p:cNvPr id="11" name="TextovéPole 10">
            <a:extLst>
              <a:ext uri="{FF2B5EF4-FFF2-40B4-BE49-F238E27FC236}">
                <a16:creationId xmlns:a16="http://schemas.microsoft.com/office/drawing/2014/main" id="{7A31477D-4A1C-7258-2C9A-8E53636A627E}"/>
              </a:ext>
            </a:extLst>
          </p:cNvPr>
          <p:cNvSpPr txBox="1"/>
          <p:nvPr/>
        </p:nvSpPr>
        <p:spPr>
          <a:xfrm>
            <a:off x="2627906" y="3275111"/>
            <a:ext cx="2890299" cy="307777"/>
          </a:xfrm>
          <a:prstGeom prst="rect">
            <a:avLst/>
          </a:prstGeom>
          <a:noFill/>
        </p:spPr>
        <p:txBody>
          <a:bodyPr wrap="square">
            <a:spAutoFit/>
          </a:bodyPr>
          <a:lstStyle/>
          <a:p>
            <a:r>
              <a:rPr lang="cs-CZ" sz="1400" b="1">
                <a:solidFill>
                  <a:schemeClr val="bg1"/>
                </a:solidFill>
                <a:latin typeface="Arial" panose="020B0604020202020204" pitchFamily="34" charset="0"/>
                <a:ea typeface="Calibri" panose="020F0502020204030204" pitchFamily="34" charset="0"/>
                <a:cs typeface="Arial" panose="020B0604020202020204" pitchFamily="34" charset="0"/>
              </a:rPr>
              <a:t>CZ.03.02.02/00/22_004/0000366</a:t>
            </a:r>
            <a:endParaRPr lang="cs-CZ" sz="14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0427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3C42440-2C0B-5899-5962-A050DBFEDE08}"/>
              </a:ext>
            </a:extLst>
          </p:cNvPr>
          <p:cNvSpPr>
            <a:spLocks noGrp="1"/>
          </p:cNvSpPr>
          <p:nvPr>
            <p:ph type="title"/>
          </p:nvPr>
        </p:nvSpPr>
        <p:spPr/>
        <p:txBody>
          <a:bodyPr/>
          <a:lstStyle/>
          <a:p>
            <a:r>
              <a:rPr lang="cs-CZ" sz="2800"/>
              <a:t>Zjištění k fungování ASZ</a:t>
            </a:r>
          </a:p>
        </p:txBody>
      </p:sp>
      <p:sp>
        <p:nvSpPr>
          <p:cNvPr id="3" name="Zástupný obsah 2">
            <a:extLst>
              <a:ext uri="{FF2B5EF4-FFF2-40B4-BE49-F238E27FC236}">
                <a16:creationId xmlns:a16="http://schemas.microsoft.com/office/drawing/2014/main" id="{C310B446-AE73-A712-3986-8BFE3F077878}"/>
              </a:ext>
            </a:extLst>
          </p:cNvPr>
          <p:cNvSpPr>
            <a:spLocks noGrp="1"/>
          </p:cNvSpPr>
          <p:nvPr>
            <p:ph idx="1"/>
          </p:nvPr>
        </p:nvSpPr>
        <p:spPr>
          <a:xfrm>
            <a:off x="609918" y="1191221"/>
            <a:ext cx="4932141" cy="4273440"/>
          </a:xfrm>
        </p:spPr>
        <p:txBody>
          <a:bodyPr/>
          <a:lstStyle/>
          <a:p>
            <a:pPr marL="0" indent="0" algn="ctr">
              <a:buNone/>
            </a:pPr>
            <a:r>
              <a:rPr lang="cs-CZ" b="1">
                <a:solidFill>
                  <a:schemeClr val="accent2"/>
                </a:solidFill>
                <a:latin typeface="Arial"/>
              </a:rPr>
              <a:t>PŘIDANÁ HODNOTA</a:t>
            </a:r>
          </a:p>
          <a:p>
            <a:pPr marL="0" indent="0" algn="ctr">
              <a:buNone/>
            </a:pPr>
            <a:endParaRPr lang="cs-CZ"/>
          </a:p>
          <a:p>
            <a:r>
              <a:rPr lang="cs-CZ"/>
              <a:t>Partnerství při řešení problémů</a:t>
            </a:r>
          </a:p>
          <a:p>
            <a:r>
              <a:rPr lang="cs-CZ"/>
              <a:t>Analytická a strategická práce</a:t>
            </a:r>
          </a:p>
          <a:p>
            <a:r>
              <a:rPr lang="cs-CZ"/>
              <a:t>Přenos a kontinuita znalostí</a:t>
            </a:r>
          </a:p>
          <a:p>
            <a:r>
              <a:rPr lang="cs-CZ"/>
              <a:t>Zvyšování kompetencí obcí</a:t>
            </a:r>
          </a:p>
          <a:p>
            <a:r>
              <a:rPr lang="cs-CZ"/>
              <a:t>Sdílení informací mezi národní úrovní a regiony</a:t>
            </a:r>
          </a:p>
        </p:txBody>
      </p:sp>
      <p:sp>
        <p:nvSpPr>
          <p:cNvPr id="5" name="Zástupný obsah 2">
            <a:extLst>
              <a:ext uri="{FF2B5EF4-FFF2-40B4-BE49-F238E27FC236}">
                <a16:creationId xmlns:a16="http://schemas.microsoft.com/office/drawing/2014/main" id="{35451A57-A500-C2CF-A877-311D51BDCD2A}"/>
              </a:ext>
            </a:extLst>
          </p:cNvPr>
          <p:cNvSpPr txBox="1">
            <a:spLocks/>
          </p:cNvSpPr>
          <p:nvPr/>
        </p:nvSpPr>
        <p:spPr>
          <a:xfrm>
            <a:off x="6656293" y="1191221"/>
            <a:ext cx="4932141" cy="4273441"/>
          </a:xfrm>
          <a:prstGeom prst="rect">
            <a:avLst/>
          </a:prstGeom>
        </p:spPr>
        <p:txBody>
          <a:bodyPr vert="horz" lIns="0" tIns="0" rIns="0" bIns="0" rtlCol="0" anchor="t" anchorCtr="0">
            <a:noAutofit/>
          </a:bodyPr>
          <a:lst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b="1">
                <a:solidFill>
                  <a:schemeClr val="accent2"/>
                </a:solidFill>
                <a:latin typeface="Arial"/>
              </a:rPr>
              <a:t>NEDOSTATKY</a:t>
            </a:r>
          </a:p>
          <a:p>
            <a:endParaRPr lang="cs-CZ"/>
          </a:p>
          <a:p>
            <a:r>
              <a:rPr lang="cs-CZ"/>
              <a:t>Personální nestabilita ASZ, nedostatečné personální kapacity</a:t>
            </a:r>
          </a:p>
          <a:p>
            <a:r>
              <a:rPr lang="cs-CZ"/>
              <a:t>Nejasně vydefinovaná nabídka služeb</a:t>
            </a:r>
          </a:p>
          <a:p>
            <a:r>
              <a:rPr lang="cs-CZ"/>
              <a:t>Finanční alokace pro realizaci projektů</a:t>
            </a:r>
          </a:p>
          <a:p>
            <a:r>
              <a:rPr lang="cs-CZ"/>
              <a:t>Účelnost dlouhodobé spolupráce</a:t>
            </a:r>
          </a:p>
        </p:txBody>
      </p:sp>
      <p:sp>
        <p:nvSpPr>
          <p:cNvPr id="7" name="Ovál 6">
            <a:extLst>
              <a:ext uri="{FF2B5EF4-FFF2-40B4-BE49-F238E27FC236}">
                <a16:creationId xmlns:a16="http://schemas.microsoft.com/office/drawing/2014/main" id="{A0DAB1AC-9B28-2008-0EB3-2AD468CF871F}"/>
              </a:ext>
            </a:extLst>
          </p:cNvPr>
          <p:cNvSpPr/>
          <p:nvPr/>
        </p:nvSpPr>
        <p:spPr>
          <a:xfrm>
            <a:off x="7549004" y="1112172"/>
            <a:ext cx="470889" cy="446918"/>
          </a:xfrm>
          <a:prstGeom prst="ellipse">
            <a:avLst/>
          </a:prstGeom>
          <a:noFill/>
          <a:ln w="19050">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pic>
        <p:nvPicPr>
          <p:cNvPr id="12" name="Picture 18">
            <a:extLst>
              <a:ext uri="{FF2B5EF4-FFF2-40B4-BE49-F238E27FC236}">
                <a16:creationId xmlns:a16="http://schemas.microsoft.com/office/drawing/2014/main" id="{2FD9DFEF-D9A9-4F71-A148-A322FA704F8B}"/>
              </a:ext>
            </a:extLst>
          </p:cNvPr>
          <p:cNvPicPr/>
          <p:nvPr/>
        </p:nvPicPr>
        <p:blipFill>
          <a:blip r:embed="rId2"/>
          <a:stretch>
            <a:fillRect/>
          </a:stretch>
        </p:blipFill>
        <p:spPr>
          <a:xfrm>
            <a:off x="533047" y="4417492"/>
            <a:ext cx="426720" cy="370840"/>
          </a:xfrm>
          <a:prstGeom prst="rect">
            <a:avLst/>
          </a:prstGeom>
        </p:spPr>
      </p:pic>
      <p:sp>
        <p:nvSpPr>
          <p:cNvPr id="13" name="TextovéPole 12">
            <a:extLst>
              <a:ext uri="{FF2B5EF4-FFF2-40B4-BE49-F238E27FC236}">
                <a16:creationId xmlns:a16="http://schemas.microsoft.com/office/drawing/2014/main" id="{8ECD733C-B7C6-FBE0-4752-9B16EF80CD16}"/>
              </a:ext>
            </a:extLst>
          </p:cNvPr>
          <p:cNvSpPr txBox="1"/>
          <p:nvPr/>
        </p:nvSpPr>
        <p:spPr>
          <a:xfrm>
            <a:off x="817968" y="4817175"/>
            <a:ext cx="4304341" cy="954107"/>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600"/>
              </a:spcAft>
              <a:buClr>
                <a:srgbClr val="FFE600"/>
              </a:buClr>
              <a:buSzPct val="80000"/>
              <a:tabLst/>
              <a:defRPr/>
            </a:pPr>
            <a:r>
              <a:rPr lang="cs-CZ" sz="1400" i="1">
                <a:solidFill>
                  <a:srgbClr val="27ACAA"/>
                </a:solidFill>
                <a:latin typeface="Arial" panose="020B0604020202020204" pitchFamily="34" charset="0"/>
                <a:cs typeface="Arial" panose="020B0604020202020204" pitchFamily="34" charset="0"/>
              </a:rPr>
              <a:t>Mně přijde dobrý, že do toho vstoupí někdo zvenčí. Měla jsem výbornou expertku, která dokáže vysvětlit i těm lokálním partnerům, když to slyší z více stran, tak to má větší váhu.</a:t>
            </a:r>
            <a:endParaRPr lang="cs-CZ" sz="1400">
              <a:solidFill>
                <a:schemeClr val="bg1"/>
              </a:solidFill>
              <a:latin typeface="Arial" panose="020B0604020202020204" pitchFamily="34" charset="0"/>
              <a:cs typeface="Arial" panose="020B0604020202020204" pitchFamily="34" charset="0"/>
            </a:endParaRPr>
          </a:p>
        </p:txBody>
      </p:sp>
      <p:sp>
        <p:nvSpPr>
          <p:cNvPr id="14" name="Ovál 13">
            <a:extLst>
              <a:ext uri="{FF2B5EF4-FFF2-40B4-BE49-F238E27FC236}">
                <a16:creationId xmlns:a16="http://schemas.microsoft.com/office/drawing/2014/main" id="{49129DA3-9579-16AE-B90B-4EE3598CCB74}"/>
              </a:ext>
            </a:extLst>
          </p:cNvPr>
          <p:cNvSpPr/>
          <p:nvPr/>
        </p:nvSpPr>
        <p:spPr>
          <a:xfrm>
            <a:off x="1038900" y="1156114"/>
            <a:ext cx="470889" cy="446918"/>
          </a:xfrm>
          <a:prstGeom prst="ellipse">
            <a:avLst/>
          </a:prstGeom>
          <a:noFill/>
          <a:ln w="19050">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cxnSp>
        <p:nvCxnSpPr>
          <p:cNvPr id="18" name="Přímá spojnice se šipkou 17">
            <a:extLst>
              <a:ext uri="{FF2B5EF4-FFF2-40B4-BE49-F238E27FC236}">
                <a16:creationId xmlns:a16="http://schemas.microsoft.com/office/drawing/2014/main" id="{286644EC-72B6-6A66-0CCE-1BA04092E218}"/>
              </a:ext>
            </a:extLst>
          </p:cNvPr>
          <p:cNvCxnSpPr>
            <a:cxnSpLocks/>
          </p:cNvCxnSpPr>
          <p:nvPr/>
        </p:nvCxnSpPr>
        <p:spPr>
          <a:xfrm flipH="1">
            <a:off x="7784447" y="1092765"/>
            <a:ext cx="1" cy="60114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1" name="Přímá spojnice se šipkou 20">
            <a:extLst>
              <a:ext uri="{FF2B5EF4-FFF2-40B4-BE49-F238E27FC236}">
                <a16:creationId xmlns:a16="http://schemas.microsoft.com/office/drawing/2014/main" id="{1943C69B-A3A6-C6E7-F17A-31FFAD7F73A4}"/>
              </a:ext>
            </a:extLst>
          </p:cNvPr>
          <p:cNvCxnSpPr/>
          <p:nvPr/>
        </p:nvCxnSpPr>
        <p:spPr>
          <a:xfrm flipV="1">
            <a:off x="1274343" y="967682"/>
            <a:ext cx="0" cy="66614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2" name="Ovál 21">
            <a:extLst>
              <a:ext uri="{FF2B5EF4-FFF2-40B4-BE49-F238E27FC236}">
                <a16:creationId xmlns:a16="http://schemas.microsoft.com/office/drawing/2014/main" id="{2EBA9984-3FEB-CCAD-C5CF-7E7849891F0D}"/>
              </a:ext>
            </a:extLst>
          </p:cNvPr>
          <p:cNvSpPr/>
          <p:nvPr/>
        </p:nvSpPr>
        <p:spPr>
          <a:xfrm>
            <a:off x="1083152" y="1200056"/>
            <a:ext cx="382383" cy="359034"/>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sp>
        <p:nvSpPr>
          <p:cNvPr id="23" name="Ovál 22">
            <a:extLst>
              <a:ext uri="{FF2B5EF4-FFF2-40B4-BE49-F238E27FC236}">
                <a16:creationId xmlns:a16="http://schemas.microsoft.com/office/drawing/2014/main" id="{1DCF07BF-7116-F946-E8AE-BE3F76426CC4}"/>
              </a:ext>
            </a:extLst>
          </p:cNvPr>
          <p:cNvSpPr/>
          <p:nvPr/>
        </p:nvSpPr>
        <p:spPr>
          <a:xfrm>
            <a:off x="7593256" y="1156114"/>
            <a:ext cx="382383" cy="359034"/>
          </a:xfrm>
          <a:prstGeom prst="ellipse">
            <a:avLst/>
          </a:prstGeom>
          <a:solidFill>
            <a:schemeClr val="accent5"/>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pic>
        <p:nvPicPr>
          <p:cNvPr id="24" name="Picture 18">
            <a:extLst>
              <a:ext uri="{FF2B5EF4-FFF2-40B4-BE49-F238E27FC236}">
                <a16:creationId xmlns:a16="http://schemas.microsoft.com/office/drawing/2014/main" id="{1E430187-71C7-B14D-B155-A314DBB5A4B3}"/>
              </a:ext>
            </a:extLst>
          </p:cNvPr>
          <p:cNvPicPr/>
          <p:nvPr/>
        </p:nvPicPr>
        <p:blipFill>
          <a:blip r:embed="rId2"/>
          <a:stretch>
            <a:fillRect/>
          </a:stretch>
        </p:blipFill>
        <p:spPr>
          <a:xfrm>
            <a:off x="6543472" y="4263578"/>
            <a:ext cx="426720" cy="370840"/>
          </a:xfrm>
          <a:prstGeom prst="rect">
            <a:avLst/>
          </a:prstGeom>
        </p:spPr>
      </p:pic>
      <p:sp>
        <p:nvSpPr>
          <p:cNvPr id="25" name="TextovéPole 24">
            <a:extLst>
              <a:ext uri="{FF2B5EF4-FFF2-40B4-BE49-F238E27FC236}">
                <a16:creationId xmlns:a16="http://schemas.microsoft.com/office/drawing/2014/main" id="{A1417800-D17B-00B3-E280-4FC4FEB1BCC8}"/>
              </a:ext>
            </a:extLst>
          </p:cNvPr>
          <p:cNvSpPr txBox="1"/>
          <p:nvPr/>
        </p:nvSpPr>
        <p:spPr>
          <a:xfrm>
            <a:off x="6970192" y="4448998"/>
            <a:ext cx="4304341" cy="203132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600"/>
              </a:spcAft>
              <a:buClr>
                <a:srgbClr val="FFE600"/>
              </a:buClr>
              <a:buSzPct val="80000"/>
              <a:tabLst/>
              <a:defRPr/>
            </a:pPr>
            <a:r>
              <a:rPr lang="cs-CZ" sz="1400" i="1">
                <a:solidFill>
                  <a:srgbClr val="27ACAA"/>
                </a:solidFill>
                <a:latin typeface="Arial" panose="020B0604020202020204" pitchFamily="34" charset="0"/>
                <a:cs typeface="Arial" panose="020B0604020202020204" pitchFamily="34" charset="0"/>
              </a:rPr>
              <a:t>Spolupráce byla náročnější, protože v minulosti došlo k nedůvěře vůči ASZ, vyměnilo se tam přede mnou mnoho LK a dalších expertů, kteří tam dojížděli. Vysokou fluktuací se spolupráce pozastavila a nic moc se nedělo. Nebyla velká důvěra vůči novému projektu a s ním spojeným programu, hlavně od vedoucí sociální odboru, která se bála, že dojde k výměně expertů, k čemuž nakonec došlo, takže se bála oprávněně. </a:t>
            </a:r>
            <a:endParaRPr lang="cs-CZ" sz="14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7588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933EC3A-FB08-185A-533B-7A9E5F6EA284}"/>
              </a:ext>
            </a:extLst>
          </p:cNvPr>
          <p:cNvSpPr>
            <a:spLocks noGrp="1"/>
          </p:cNvSpPr>
          <p:nvPr>
            <p:ph type="title"/>
          </p:nvPr>
        </p:nvSpPr>
        <p:spPr>
          <a:xfrm>
            <a:off x="609919" y="294200"/>
            <a:ext cx="10978515" cy="590400"/>
          </a:xfrm>
        </p:spPr>
        <p:txBody>
          <a:bodyPr/>
          <a:lstStyle/>
          <a:p>
            <a:r>
              <a:rPr lang="cs-CZ" sz="2800"/>
              <a:t>Faktory ovlivňující (úspěšnost) poradenských programů</a:t>
            </a:r>
            <a:endParaRPr lang="en-US" sz="2800"/>
          </a:p>
        </p:txBody>
      </p:sp>
      <p:grpSp>
        <p:nvGrpSpPr>
          <p:cNvPr id="6" name="Group 18">
            <a:extLst>
              <a:ext uri="{FF2B5EF4-FFF2-40B4-BE49-F238E27FC236}">
                <a16:creationId xmlns:a16="http://schemas.microsoft.com/office/drawing/2014/main" id="{14DD1234-3394-C74B-B546-9BE3626F2130}"/>
              </a:ext>
            </a:extLst>
          </p:cNvPr>
          <p:cNvGrpSpPr>
            <a:grpSpLocks/>
          </p:cNvGrpSpPr>
          <p:nvPr/>
        </p:nvGrpSpPr>
        <p:grpSpPr bwMode="auto">
          <a:xfrm>
            <a:off x="528121" y="2184366"/>
            <a:ext cx="7073327" cy="3582886"/>
            <a:chOff x="1063" y="1394"/>
            <a:chExt cx="3634" cy="1920"/>
          </a:xfrm>
        </p:grpSpPr>
        <p:sp>
          <p:nvSpPr>
            <p:cNvPr id="7" name="AutoShape 3">
              <a:extLst>
                <a:ext uri="{FF2B5EF4-FFF2-40B4-BE49-F238E27FC236}">
                  <a16:creationId xmlns:a16="http://schemas.microsoft.com/office/drawing/2014/main" id="{AAFCC49F-CA6D-5B9F-3A12-3911F30D0329}"/>
                </a:ext>
              </a:extLst>
            </p:cNvPr>
            <p:cNvSpPr>
              <a:spLocks noChangeArrowheads="1"/>
            </p:cNvSpPr>
            <p:nvPr/>
          </p:nvSpPr>
          <p:spPr bwMode="auto">
            <a:xfrm>
              <a:off x="2502" y="2029"/>
              <a:ext cx="755" cy="698"/>
            </a:xfrm>
            <a:prstGeom prst="hexagon">
              <a:avLst>
                <a:gd name="adj" fmla="val 27042"/>
                <a:gd name="vf" fmla="val 115470"/>
              </a:avLst>
            </a:prstGeom>
            <a:solidFill>
              <a:schemeClr val="tx2"/>
            </a:solidFill>
            <a:ln w="6350">
              <a:noFill/>
              <a:miter lim="800000"/>
              <a:headEnd/>
              <a:tailEnd/>
            </a:ln>
          </p:spPr>
          <p:txBody>
            <a:bodyPr wrap="none" lIns="45720" rIns="45720" anchor="ctr" anchorCtr="1"/>
            <a:lstStyle/>
            <a:p>
              <a:pPr algn="ctr" eaLnBrk="0" fontAlgn="base" hangingPunct="0">
                <a:spcBef>
                  <a:spcPct val="0"/>
                </a:spcBef>
                <a:spcAft>
                  <a:spcPct val="0"/>
                </a:spcAft>
              </a:pPr>
              <a:r>
                <a:rPr lang="cs-CZ" sz="1600" b="1">
                  <a:solidFill>
                    <a:srgbClr val="FFFFFF"/>
                  </a:solidFill>
                  <a:latin typeface="Arial" charset="0"/>
                </a:rPr>
                <a:t>Úspěch PP</a:t>
              </a:r>
              <a:endParaRPr lang="en-US" sz="1600" b="1">
                <a:solidFill>
                  <a:srgbClr val="FFFFFF"/>
                </a:solidFill>
                <a:latin typeface="Arial" charset="0"/>
              </a:endParaRPr>
            </a:p>
          </p:txBody>
        </p:sp>
        <p:sp>
          <p:nvSpPr>
            <p:cNvPr id="8" name="Freeform 4">
              <a:extLst>
                <a:ext uri="{FF2B5EF4-FFF2-40B4-BE49-F238E27FC236}">
                  <a16:creationId xmlns:a16="http://schemas.microsoft.com/office/drawing/2014/main" id="{884FD4DC-6E99-558A-2705-F0EA0E7A4351}"/>
                </a:ext>
              </a:extLst>
            </p:cNvPr>
            <p:cNvSpPr>
              <a:spLocks/>
            </p:cNvSpPr>
            <p:nvPr/>
          </p:nvSpPr>
          <p:spPr bwMode="auto">
            <a:xfrm>
              <a:off x="1063" y="2086"/>
              <a:ext cx="1284" cy="536"/>
            </a:xfrm>
            <a:custGeom>
              <a:avLst/>
              <a:gdLst>
                <a:gd name="T0" fmla="*/ 0 w 1553"/>
                <a:gd name="T1" fmla="*/ 2147483647 h 617"/>
                <a:gd name="T2" fmla="*/ 0 w 1553"/>
                <a:gd name="T3" fmla="*/ 2147483647 h 617"/>
                <a:gd name="T4" fmla="*/ 0 w 1553"/>
                <a:gd name="T5" fmla="*/ 2147483647 h 617"/>
                <a:gd name="T6" fmla="*/ 2147483647 w 1553"/>
                <a:gd name="T7" fmla="*/ 2147483647 h 617"/>
                <a:gd name="T8" fmla="*/ 2147483647 w 1553"/>
                <a:gd name="T9" fmla="*/ 0 h 617"/>
                <a:gd name="T10" fmla="*/ 2147483647 w 1553"/>
                <a:gd name="T11" fmla="*/ 2147483647 h 617"/>
                <a:gd name="T12" fmla="*/ 2147483647 w 1553"/>
                <a:gd name="T13" fmla="*/ 2147483647 h 617"/>
                <a:gd name="T14" fmla="*/ 2147483647 w 1553"/>
                <a:gd name="T15" fmla="*/ 2147483647 h 617"/>
                <a:gd name="T16" fmla="*/ 0 w 1553"/>
                <a:gd name="T17" fmla="*/ 2147483647 h 6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3"/>
                <a:gd name="T28" fmla="*/ 0 h 617"/>
                <a:gd name="T29" fmla="*/ 1553 w 1553"/>
                <a:gd name="T30" fmla="*/ 617 h 6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3" h="617">
                  <a:moveTo>
                    <a:pt x="0" y="464"/>
                  </a:moveTo>
                  <a:lnTo>
                    <a:pt x="0" y="464"/>
                  </a:lnTo>
                  <a:lnTo>
                    <a:pt x="0" y="152"/>
                  </a:lnTo>
                  <a:lnTo>
                    <a:pt x="1392" y="152"/>
                  </a:lnTo>
                  <a:lnTo>
                    <a:pt x="1392" y="0"/>
                  </a:lnTo>
                  <a:lnTo>
                    <a:pt x="1552" y="312"/>
                  </a:lnTo>
                  <a:lnTo>
                    <a:pt x="1392" y="616"/>
                  </a:lnTo>
                  <a:lnTo>
                    <a:pt x="1392" y="464"/>
                  </a:lnTo>
                  <a:lnTo>
                    <a:pt x="0" y="464"/>
                  </a:lnTo>
                </a:path>
              </a:pathLst>
            </a:custGeom>
            <a:solidFill>
              <a:schemeClr val="tx1">
                <a:lumMod val="85000"/>
              </a:schemeClr>
            </a:solidFill>
            <a:ln w="6350" cap="rnd">
              <a:noFill/>
              <a:round/>
              <a:headEnd/>
              <a:tailEnd/>
            </a:ln>
          </p:spPr>
          <p:txBody>
            <a:bodyPr lIns="45720" rIns="45720"/>
            <a:lstStyle/>
            <a:p>
              <a:pPr algn="ctr" fontAlgn="base">
                <a:spcBef>
                  <a:spcPct val="0"/>
                </a:spcBef>
                <a:spcAft>
                  <a:spcPct val="0"/>
                </a:spcAft>
              </a:pPr>
              <a:endParaRPr lang="en-US" sz="1600">
                <a:solidFill>
                  <a:srgbClr val="FFFFFF"/>
                </a:solidFill>
                <a:latin typeface="Arial" charset="0"/>
              </a:endParaRPr>
            </a:p>
          </p:txBody>
        </p:sp>
        <p:sp>
          <p:nvSpPr>
            <p:cNvPr id="9" name="Freeform 5">
              <a:extLst>
                <a:ext uri="{FF2B5EF4-FFF2-40B4-BE49-F238E27FC236}">
                  <a16:creationId xmlns:a16="http://schemas.microsoft.com/office/drawing/2014/main" id="{9AF0D382-3F82-9E50-1850-67ECD48E26C6}"/>
                </a:ext>
              </a:extLst>
            </p:cNvPr>
            <p:cNvSpPr>
              <a:spLocks/>
            </p:cNvSpPr>
            <p:nvPr/>
          </p:nvSpPr>
          <p:spPr bwMode="auto">
            <a:xfrm>
              <a:off x="1063" y="1394"/>
              <a:ext cx="1662" cy="587"/>
            </a:xfrm>
            <a:custGeom>
              <a:avLst/>
              <a:gdLst>
                <a:gd name="T0" fmla="*/ 0 w 2009"/>
                <a:gd name="T1" fmla="*/ 0 h 673"/>
                <a:gd name="T2" fmla="*/ 0 w 2009"/>
                <a:gd name="T3" fmla="*/ 0 h 673"/>
                <a:gd name="T4" fmla="*/ 2147483647 w 2009"/>
                <a:gd name="T5" fmla="*/ 0 h 673"/>
                <a:gd name="T6" fmla="*/ 2147483647 w 2009"/>
                <a:gd name="T7" fmla="*/ 2147483647 h 673"/>
                <a:gd name="T8" fmla="*/ 2147483647 w 2009"/>
                <a:gd name="T9" fmla="*/ 2147483647 h 673"/>
                <a:gd name="T10" fmla="*/ 2147483647 w 2009"/>
                <a:gd name="T11" fmla="*/ 2147483647 h 673"/>
                <a:gd name="T12" fmla="*/ 2147483647 w 2009"/>
                <a:gd name="T13" fmla="*/ 2147483647 h 673"/>
                <a:gd name="T14" fmla="*/ 2147483647 w 2009"/>
                <a:gd name="T15" fmla="*/ 2147483647 h 673"/>
                <a:gd name="T16" fmla="*/ 2147483647 w 2009"/>
                <a:gd name="T17" fmla="*/ 2147483647 h 673"/>
                <a:gd name="T18" fmla="*/ 0 w 2009"/>
                <a:gd name="T19" fmla="*/ 2147483647 h 673"/>
                <a:gd name="T20" fmla="*/ 0 w 2009"/>
                <a:gd name="T21" fmla="*/ 0 h 6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9"/>
                <a:gd name="T34" fmla="*/ 0 h 673"/>
                <a:gd name="T35" fmla="*/ 2009 w 2009"/>
                <a:gd name="T36" fmla="*/ 673 h 6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9" h="673">
                  <a:moveTo>
                    <a:pt x="0" y="0"/>
                  </a:moveTo>
                  <a:lnTo>
                    <a:pt x="0" y="0"/>
                  </a:lnTo>
                  <a:lnTo>
                    <a:pt x="1568" y="0"/>
                  </a:lnTo>
                  <a:lnTo>
                    <a:pt x="1888" y="376"/>
                  </a:lnTo>
                  <a:lnTo>
                    <a:pt x="2008" y="272"/>
                  </a:lnTo>
                  <a:lnTo>
                    <a:pt x="1880" y="592"/>
                  </a:lnTo>
                  <a:lnTo>
                    <a:pt x="1544" y="672"/>
                  </a:lnTo>
                  <a:lnTo>
                    <a:pt x="1656" y="576"/>
                  </a:lnTo>
                  <a:lnTo>
                    <a:pt x="1440" y="328"/>
                  </a:lnTo>
                  <a:lnTo>
                    <a:pt x="0" y="328"/>
                  </a:lnTo>
                  <a:lnTo>
                    <a:pt x="0" y="0"/>
                  </a:lnTo>
                </a:path>
              </a:pathLst>
            </a:custGeom>
            <a:solidFill>
              <a:schemeClr val="tx1">
                <a:lumMod val="85000"/>
              </a:schemeClr>
            </a:solidFill>
            <a:ln w="6350" cap="rnd">
              <a:noFill/>
              <a:round/>
              <a:headEnd/>
              <a:tailEnd/>
            </a:ln>
          </p:spPr>
          <p:txBody>
            <a:bodyPr lIns="45720" rIns="45720"/>
            <a:lstStyle/>
            <a:p>
              <a:pPr algn="ctr" fontAlgn="base">
                <a:spcBef>
                  <a:spcPct val="0"/>
                </a:spcBef>
                <a:spcAft>
                  <a:spcPct val="0"/>
                </a:spcAft>
              </a:pPr>
              <a:endParaRPr lang="en-US" sz="1600">
                <a:solidFill>
                  <a:srgbClr val="FFFFFF"/>
                </a:solidFill>
                <a:latin typeface="Arial" charset="0"/>
              </a:endParaRPr>
            </a:p>
          </p:txBody>
        </p:sp>
        <p:sp>
          <p:nvSpPr>
            <p:cNvPr id="11" name="Freeform 6">
              <a:extLst>
                <a:ext uri="{FF2B5EF4-FFF2-40B4-BE49-F238E27FC236}">
                  <a16:creationId xmlns:a16="http://schemas.microsoft.com/office/drawing/2014/main" id="{8D6CAC34-01FB-E5F6-3E0B-E0A1BEC424E8}"/>
                </a:ext>
              </a:extLst>
            </p:cNvPr>
            <p:cNvSpPr>
              <a:spLocks/>
            </p:cNvSpPr>
            <p:nvPr/>
          </p:nvSpPr>
          <p:spPr bwMode="auto">
            <a:xfrm>
              <a:off x="3035" y="1394"/>
              <a:ext cx="1662" cy="587"/>
            </a:xfrm>
            <a:custGeom>
              <a:avLst/>
              <a:gdLst>
                <a:gd name="T0" fmla="*/ 2147483647 w 2009"/>
                <a:gd name="T1" fmla="*/ 0 h 673"/>
                <a:gd name="T2" fmla="*/ 2147483647 w 2009"/>
                <a:gd name="T3" fmla="*/ 0 h 673"/>
                <a:gd name="T4" fmla="*/ 2147483647 w 2009"/>
                <a:gd name="T5" fmla="*/ 0 h 673"/>
                <a:gd name="T6" fmla="*/ 2147483647 w 2009"/>
                <a:gd name="T7" fmla="*/ 2147483647 h 673"/>
                <a:gd name="T8" fmla="*/ 0 w 2009"/>
                <a:gd name="T9" fmla="*/ 2147483647 h 673"/>
                <a:gd name="T10" fmla="*/ 2147483647 w 2009"/>
                <a:gd name="T11" fmla="*/ 2147483647 h 673"/>
                <a:gd name="T12" fmla="*/ 2147483647 w 2009"/>
                <a:gd name="T13" fmla="*/ 2147483647 h 673"/>
                <a:gd name="T14" fmla="*/ 2147483647 w 2009"/>
                <a:gd name="T15" fmla="*/ 2147483647 h 673"/>
                <a:gd name="T16" fmla="*/ 2147483647 w 2009"/>
                <a:gd name="T17" fmla="*/ 2147483647 h 673"/>
                <a:gd name="T18" fmla="*/ 2147483647 w 2009"/>
                <a:gd name="T19" fmla="*/ 2147483647 h 673"/>
                <a:gd name="T20" fmla="*/ 2147483647 w 2009"/>
                <a:gd name="T21" fmla="*/ 0 h 6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9"/>
                <a:gd name="T34" fmla="*/ 0 h 673"/>
                <a:gd name="T35" fmla="*/ 2009 w 2009"/>
                <a:gd name="T36" fmla="*/ 673 h 6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9" h="673">
                  <a:moveTo>
                    <a:pt x="2008" y="0"/>
                  </a:moveTo>
                  <a:lnTo>
                    <a:pt x="2008" y="0"/>
                  </a:lnTo>
                  <a:lnTo>
                    <a:pt x="440" y="0"/>
                  </a:lnTo>
                  <a:lnTo>
                    <a:pt x="120" y="376"/>
                  </a:lnTo>
                  <a:lnTo>
                    <a:pt x="0" y="272"/>
                  </a:lnTo>
                  <a:lnTo>
                    <a:pt x="128" y="592"/>
                  </a:lnTo>
                  <a:lnTo>
                    <a:pt x="464" y="672"/>
                  </a:lnTo>
                  <a:lnTo>
                    <a:pt x="352" y="576"/>
                  </a:lnTo>
                  <a:lnTo>
                    <a:pt x="568" y="328"/>
                  </a:lnTo>
                  <a:lnTo>
                    <a:pt x="2008" y="328"/>
                  </a:lnTo>
                  <a:lnTo>
                    <a:pt x="2008" y="0"/>
                  </a:lnTo>
                </a:path>
              </a:pathLst>
            </a:custGeom>
            <a:solidFill>
              <a:schemeClr val="tx1">
                <a:lumMod val="85000"/>
              </a:schemeClr>
            </a:solidFill>
            <a:ln w="6350" cap="rnd">
              <a:noFill/>
              <a:round/>
              <a:headEnd/>
              <a:tailEnd/>
            </a:ln>
          </p:spPr>
          <p:txBody>
            <a:bodyPr lIns="45720" rIns="45720"/>
            <a:lstStyle/>
            <a:p>
              <a:pPr algn="ctr" fontAlgn="base">
                <a:spcBef>
                  <a:spcPct val="0"/>
                </a:spcBef>
                <a:spcAft>
                  <a:spcPct val="0"/>
                </a:spcAft>
              </a:pPr>
              <a:endParaRPr lang="en-US" sz="1600">
                <a:solidFill>
                  <a:srgbClr val="FFFFFF"/>
                </a:solidFill>
                <a:latin typeface="Arial" charset="0"/>
              </a:endParaRPr>
            </a:p>
          </p:txBody>
        </p:sp>
        <p:sp>
          <p:nvSpPr>
            <p:cNvPr id="13" name="Freeform 7">
              <a:extLst>
                <a:ext uri="{FF2B5EF4-FFF2-40B4-BE49-F238E27FC236}">
                  <a16:creationId xmlns:a16="http://schemas.microsoft.com/office/drawing/2014/main" id="{D61A90FC-0948-F5A6-63B1-7B804411D051}"/>
                </a:ext>
              </a:extLst>
            </p:cNvPr>
            <p:cNvSpPr>
              <a:spLocks/>
            </p:cNvSpPr>
            <p:nvPr/>
          </p:nvSpPr>
          <p:spPr bwMode="auto">
            <a:xfrm>
              <a:off x="1063" y="2727"/>
              <a:ext cx="1662" cy="587"/>
            </a:xfrm>
            <a:custGeom>
              <a:avLst/>
              <a:gdLst>
                <a:gd name="T0" fmla="*/ 0 w 2009"/>
                <a:gd name="T1" fmla="*/ 2147483647 h 673"/>
                <a:gd name="T2" fmla="*/ 0 w 2009"/>
                <a:gd name="T3" fmla="*/ 2147483647 h 673"/>
                <a:gd name="T4" fmla="*/ 2147483647 w 2009"/>
                <a:gd name="T5" fmla="*/ 2147483647 h 673"/>
                <a:gd name="T6" fmla="*/ 2147483647 w 2009"/>
                <a:gd name="T7" fmla="*/ 2147483647 h 673"/>
                <a:gd name="T8" fmla="*/ 2147483647 w 2009"/>
                <a:gd name="T9" fmla="*/ 2147483647 h 673"/>
                <a:gd name="T10" fmla="*/ 2147483647 w 2009"/>
                <a:gd name="T11" fmla="*/ 2147483647 h 673"/>
                <a:gd name="T12" fmla="*/ 2147483647 w 2009"/>
                <a:gd name="T13" fmla="*/ 0 h 673"/>
                <a:gd name="T14" fmla="*/ 2147483647 w 2009"/>
                <a:gd name="T15" fmla="*/ 2147483647 h 673"/>
                <a:gd name="T16" fmla="*/ 2147483647 w 2009"/>
                <a:gd name="T17" fmla="*/ 2147483647 h 673"/>
                <a:gd name="T18" fmla="*/ 0 w 2009"/>
                <a:gd name="T19" fmla="*/ 2147483647 h 673"/>
                <a:gd name="T20" fmla="*/ 0 w 2009"/>
                <a:gd name="T21" fmla="*/ 2147483647 h 6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9"/>
                <a:gd name="T34" fmla="*/ 0 h 673"/>
                <a:gd name="T35" fmla="*/ 2009 w 2009"/>
                <a:gd name="T36" fmla="*/ 673 h 6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9" h="673">
                  <a:moveTo>
                    <a:pt x="0" y="672"/>
                  </a:moveTo>
                  <a:lnTo>
                    <a:pt x="0" y="672"/>
                  </a:lnTo>
                  <a:lnTo>
                    <a:pt x="1568" y="672"/>
                  </a:lnTo>
                  <a:lnTo>
                    <a:pt x="1888" y="304"/>
                  </a:lnTo>
                  <a:lnTo>
                    <a:pt x="2008" y="400"/>
                  </a:lnTo>
                  <a:lnTo>
                    <a:pt x="1880" y="80"/>
                  </a:lnTo>
                  <a:lnTo>
                    <a:pt x="1544" y="0"/>
                  </a:lnTo>
                  <a:lnTo>
                    <a:pt x="1656" y="96"/>
                  </a:lnTo>
                  <a:lnTo>
                    <a:pt x="1440" y="344"/>
                  </a:lnTo>
                  <a:lnTo>
                    <a:pt x="0" y="344"/>
                  </a:lnTo>
                  <a:lnTo>
                    <a:pt x="0" y="672"/>
                  </a:lnTo>
                </a:path>
              </a:pathLst>
            </a:custGeom>
            <a:solidFill>
              <a:schemeClr val="tx1">
                <a:lumMod val="85000"/>
              </a:schemeClr>
            </a:solidFill>
            <a:ln w="6350" cap="rnd">
              <a:noFill/>
              <a:round/>
              <a:headEnd/>
              <a:tailEnd/>
            </a:ln>
          </p:spPr>
          <p:txBody>
            <a:bodyPr lIns="45720" rIns="45720"/>
            <a:lstStyle/>
            <a:p>
              <a:pPr algn="ctr" fontAlgn="base">
                <a:spcBef>
                  <a:spcPct val="0"/>
                </a:spcBef>
                <a:spcAft>
                  <a:spcPct val="0"/>
                </a:spcAft>
              </a:pPr>
              <a:endParaRPr lang="en-US" sz="1600">
                <a:solidFill>
                  <a:srgbClr val="FFFFFF"/>
                </a:solidFill>
                <a:latin typeface="Arial" charset="0"/>
              </a:endParaRPr>
            </a:p>
          </p:txBody>
        </p:sp>
        <p:sp>
          <p:nvSpPr>
            <p:cNvPr id="14" name="Freeform 8">
              <a:extLst>
                <a:ext uri="{FF2B5EF4-FFF2-40B4-BE49-F238E27FC236}">
                  <a16:creationId xmlns:a16="http://schemas.microsoft.com/office/drawing/2014/main" id="{0A347934-178F-F367-610B-F7481E680034}"/>
                </a:ext>
              </a:extLst>
            </p:cNvPr>
            <p:cNvSpPr>
              <a:spLocks/>
            </p:cNvSpPr>
            <p:nvPr/>
          </p:nvSpPr>
          <p:spPr bwMode="auto">
            <a:xfrm>
              <a:off x="3035" y="2727"/>
              <a:ext cx="1662" cy="587"/>
            </a:xfrm>
            <a:custGeom>
              <a:avLst/>
              <a:gdLst>
                <a:gd name="T0" fmla="*/ 2147483647 w 2009"/>
                <a:gd name="T1" fmla="*/ 2147483647 h 673"/>
                <a:gd name="T2" fmla="*/ 2147483647 w 2009"/>
                <a:gd name="T3" fmla="*/ 2147483647 h 673"/>
                <a:gd name="T4" fmla="*/ 2147483647 w 2009"/>
                <a:gd name="T5" fmla="*/ 2147483647 h 673"/>
                <a:gd name="T6" fmla="*/ 2147483647 w 2009"/>
                <a:gd name="T7" fmla="*/ 2147483647 h 673"/>
                <a:gd name="T8" fmla="*/ 0 w 2009"/>
                <a:gd name="T9" fmla="*/ 2147483647 h 673"/>
                <a:gd name="T10" fmla="*/ 2147483647 w 2009"/>
                <a:gd name="T11" fmla="*/ 2147483647 h 673"/>
                <a:gd name="T12" fmla="*/ 2147483647 w 2009"/>
                <a:gd name="T13" fmla="*/ 0 h 673"/>
                <a:gd name="T14" fmla="*/ 2147483647 w 2009"/>
                <a:gd name="T15" fmla="*/ 2147483647 h 673"/>
                <a:gd name="T16" fmla="*/ 2147483647 w 2009"/>
                <a:gd name="T17" fmla="*/ 2147483647 h 673"/>
                <a:gd name="T18" fmla="*/ 2147483647 w 2009"/>
                <a:gd name="T19" fmla="*/ 2147483647 h 673"/>
                <a:gd name="T20" fmla="*/ 2147483647 w 2009"/>
                <a:gd name="T21" fmla="*/ 2147483647 h 6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09"/>
                <a:gd name="T34" fmla="*/ 0 h 673"/>
                <a:gd name="T35" fmla="*/ 2009 w 2009"/>
                <a:gd name="T36" fmla="*/ 673 h 6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09" h="673">
                  <a:moveTo>
                    <a:pt x="2008" y="672"/>
                  </a:moveTo>
                  <a:lnTo>
                    <a:pt x="2008" y="672"/>
                  </a:lnTo>
                  <a:lnTo>
                    <a:pt x="440" y="672"/>
                  </a:lnTo>
                  <a:lnTo>
                    <a:pt x="120" y="304"/>
                  </a:lnTo>
                  <a:lnTo>
                    <a:pt x="0" y="400"/>
                  </a:lnTo>
                  <a:lnTo>
                    <a:pt x="128" y="80"/>
                  </a:lnTo>
                  <a:lnTo>
                    <a:pt x="464" y="0"/>
                  </a:lnTo>
                  <a:lnTo>
                    <a:pt x="352" y="96"/>
                  </a:lnTo>
                  <a:lnTo>
                    <a:pt x="568" y="344"/>
                  </a:lnTo>
                  <a:lnTo>
                    <a:pt x="2008" y="344"/>
                  </a:lnTo>
                  <a:lnTo>
                    <a:pt x="2008" y="672"/>
                  </a:lnTo>
                </a:path>
              </a:pathLst>
            </a:custGeom>
            <a:solidFill>
              <a:schemeClr val="tx1">
                <a:lumMod val="85000"/>
              </a:schemeClr>
            </a:solidFill>
            <a:ln w="6350" cap="rnd">
              <a:noFill/>
              <a:round/>
              <a:headEnd/>
              <a:tailEnd/>
            </a:ln>
          </p:spPr>
          <p:txBody>
            <a:bodyPr lIns="45720" rIns="45720"/>
            <a:lstStyle/>
            <a:p>
              <a:pPr algn="ctr" fontAlgn="base">
                <a:spcBef>
                  <a:spcPct val="0"/>
                </a:spcBef>
                <a:spcAft>
                  <a:spcPct val="0"/>
                </a:spcAft>
              </a:pPr>
              <a:endParaRPr lang="en-US" sz="1600">
                <a:solidFill>
                  <a:srgbClr val="FFFFFF"/>
                </a:solidFill>
                <a:latin typeface="Arial" charset="0"/>
              </a:endParaRPr>
            </a:p>
          </p:txBody>
        </p:sp>
        <p:sp>
          <p:nvSpPr>
            <p:cNvPr id="15" name="Freeform 9">
              <a:extLst>
                <a:ext uri="{FF2B5EF4-FFF2-40B4-BE49-F238E27FC236}">
                  <a16:creationId xmlns:a16="http://schemas.microsoft.com/office/drawing/2014/main" id="{4CE472B1-DC50-83E7-7EBD-1FAF0082B8F3}"/>
                </a:ext>
              </a:extLst>
            </p:cNvPr>
            <p:cNvSpPr>
              <a:spLocks/>
            </p:cNvSpPr>
            <p:nvPr/>
          </p:nvSpPr>
          <p:spPr bwMode="auto">
            <a:xfrm>
              <a:off x="3413" y="2086"/>
              <a:ext cx="1284" cy="536"/>
            </a:xfrm>
            <a:custGeom>
              <a:avLst/>
              <a:gdLst>
                <a:gd name="T0" fmla="*/ 2147483647 w 1553"/>
                <a:gd name="T1" fmla="*/ 2147483647 h 617"/>
                <a:gd name="T2" fmla="*/ 2147483647 w 1553"/>
                <a:gd name="T3" fmla="*/ 2147483647 h 617"/>
                <a:gd name="T4" fmla="*/ 2147483647 w 1553"/>
                <a:gd name="T5" fmla="*/ 2147483647 h 617"/>
                <a:gd name="T6" fmla="*/ 2147483647 w 1553"/>
                <a:gd name="T7" fmla="*/ 2147483647 h 617"/>
                <a:gd name="T8" fmla="*/ 2147483647 w 1553"/>
                <a:gd name="T9" fmla="*/ 0 h 617"/>
                <a:gd name="T10" fmla="*/ 0 w 1553"/>
                <a:gd name="T11" fmla="*/ 2147483647 h 617"/>
                <a:gd name="T12" fmla="*/ 2147483647 w 1553"/>
                <a:gd name="T13" fmla="*/ 2147483647 h 617"/>
                <a:gd name="T14" fmla="*/ 2147483647 w 1553"/>
                <a:gd name="T15" fmla="*/ 2147483647 h 617"/>
                <a:gd name="T16" fmla="*/ 2147483647 w 1553"/>
                <a:gd name="T17" fmla="*/ 2147483647 h 6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3"/>
                <a:gd name="T28" fmla="*/ 0 h 617"/>
                <a:gd name="T29" fmla="*/ 1553 w 1553"/>
                <a:gd name="T30" fmla="*/ 617 h 6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3" h="617">
                  <a:moveTo>
                    <a:pt x="1552" y="464"/>
                  </a:moveTo>
                  <a:lnTo>
                    <a:pt x="1552" y="464"/>
                  </a:lnTo>
                  <a:lnTo>
                    <a:pt x="1552" y="152"/>
                  </a:lnTo>
                  <a:lnTo>
                    <a:pt x="160" y="152"/>
                  </a:lnTo>
                  <a:lnTo>
                    <a:pt x="152" y="0"/>
                  </a:lnTo>
                  <a:lnTo>
                    <a:pt x="0" y="312"/>
                  </a:lnTo>
                  <a:lnTo>
                    <a:pt x="160" y="616"/>
                  </a:lnTo>
                  <a:lnTo>
                    <a:pt x="160" y="464"/>
                  </a:lnTo>
                  <a:lnTo>
                    <a:pt x="1552" y="464"/>
                  </a:lnTo>
                </a:path>
              </a:pathLst>
            </a:custGeom>
            <a:solidFill>
              <a:schemeClr val="tx1">
                <a:lumMod val="85000"/>
              </a:schemeClr>
            </a:solidFill>
            <a:ln w="6350" cap="rnd">
              <a:noFill/>
              <a:round/>
              <a:headEnd/>
              <a:tailEnd/>
            </a:ln>
          </p:spPr>
          <p:txBody>
            <a:bodyPr lIns="45720" rIns="45720"/>
            <a:lstStyle/>
            <a:p>
              <a:pPr algn="ctr" fontAlgn="base">
                <a:spcBef>
                  <a:spcPct val="0"/>
                </a:spcBef>
                <a:spcAft>
                  <a:spcPct val="0"/>
                </a:spcAft>
              </a:pPr>
              <a:endParaRPr lang="en-US" sz="1600">
                <a:solidFill>
                  <a:srgbClr val="FFFFFF"/>
                </a:solidFill>
                <a:latin typeface="Arial" charset="0"/>
              </a:endParaRPr>
            </a:p>
          </p:txBody>
        </p:sp>
        <p:sp>
          <p:nvSpPr>
            <p:cNvPr id="16" name="Rectangle 10">
              <a:extLst>
                <a:ext uri="{FF2B5EF4-FFF2-40B4-BE49-F238E27FC236}">
                  <a16:creationId xmlns:a16="http://schemas.microsoft.com/office/drawing/2014/main" id="{C26E74DB-4175-274D-EBBD-D8BF417F2835}"/>
                </a:ext>
              </a:extLst>
            </p:cNvPr>
            <p:cNvSpPr>
              <a:spLocks noChangeArrowheads="1"/>
            </p:cNvSpPr>
            <p:nvPr/>
          </p:nvSpPr>
          <p:spPr bwMode="auto">
            <a:xfrm>
              <a:off x="1463" y="1434"/>
              <a:ext cx="247" cy="506"/>
            </a:xfrm>
            <a:prstGeom prst="rect">
              <a:avLst/>
            </a:prstGeom>
            <a:noFill/>
            <a:ln w="6350">
              <a:noFill/>
              <a:miter lim="800000"/>
              <a:headEnd/>
              <a:tailEnd/>
            </a:ln>
          </p:spPr>
          <p:txBody>
            <a:bodyPr wrap="none" lIns="45720" rIns="45720"/>
            <a:lstStyle/>
            <a:p>
              <a:pPr algn="ctr" eaLnBrk="0" fontAlgn="base" hangingPunct="0">
                <a:spcBef>
                  <a:spcPct val="0"/>
                </a:spcBef>
                <a:spcAft>
                  <a:spcPct val="0"/>
                </a:spcAft>
              </a:pPr>
              <a:r>
                <a:rPr lang="cs-CZ" sz="1600" b="1">
                  <a:solidFill>
                    <a:schemeClr val="bg1"/>
                  </a:solidFill>
                  <a:latin typeface="Arial" charset="0"/>
                </a:rPr>
                <a:t>Lidský faktor</a:t>
              </a:r>
              <a:endParaRPr lang="en-US" sz="1600">
                <a:solidFill>
                  <a:schemeClr val="bg1"/>
                </a:solidFill>
                <a:latin typeface="Arial" charset="0"/>
              </a:endParaRPr>
            </a:p>
          </p:txBody>
        </p:sp>
      </p:grpSp>
      <p:sp>
        <p:nvSpPr>
          <p:cNvPr id="17" name="Rectangle 10">
            <a:extLst>
              <a:ext uri="{FF2B5EF4-FFF2-40B4-BE49-F238E27FC236}">
                <a16:creationId xmlns:a16="http://schemas.microsoft.com/office/drawing/2014/main" id="{7D062FD8-9817-2934-FF03-A131F887124C}"/>
              </a:ext>
            </a:extLst>
          </p:cNvPr>
          <p:cNvSpPr>
            <a:spLocks noChangeArrowheads="1"/>
          </p:cNvSpPr>
          <p:nvPr/>
        </p:nvSpPr>
        <p:spPr bwMode="auto">
          <a:xfrm>
            <a:off x="1231336" y="3822300"/>
            <a:ext cx="555194" cy="1111773"/>
          </a:xfrm>
          <a:prstGeom prst="rect">
            <a:avLst/>
          </a:prstGeom>
          <a:noFill/>
          <a:ln w="6350">
            <a:noFill/>
            <a:miter lim="800000"/>
            <a:headEnd/>
            <a:tailEnd/>
          </a:ln>
        </p:spPr>
        <p:txBody>
          <a:bodyPr wrap="none" lIns="45720" rIns="45720"/>
          <a:lstStyle/>
          <a:p>
            <a:pPr algn="ctr" eaLnBrk="0" fontAlgn="base" hangingPunct="0">
              <a:spcBef>
                <a:spcPct val="0"/>
              </a:spcBef>
              <a:spcAft>
                <a:spcPct val="0"/>
              </a:spcAft>
            </a:pPr>
            <a:r>
              <a:rPr lang="cs-CZ" sz="1600" b="1">
                <a:solidFill>
                  <a:schemeClr val="bg1"/>
                </a:solidFill>
                <a:latin typeface="Arial" charset="0"/>
              </a:rPr>
              <a:t>Motivace</a:t>
            </a:r>
            <a:endParaRPr lang="en-US" sz="1600" b="1">
              <a:solidFill>
                <a:schemeClr val="bg1"/>
              </a:solidFill>
              <a:latin typeface="Arial" charset="0"/>
            </a:endParaRPr>
          </a:p>
        </p:txBody>
      </p:sp>
      <p:sp>
        <p:nvSpPr>
          <p:cNvPr id="18" name="Rectangle 10">
            <a:extLst>
              <a:ext uri="{FF2B5EF4-FFF2-40B4-BE49-F238E27FC236}">
                <a16:creationId xmlns:a16="http://schemas.microsoft.com/office/drawing/2014/main" id="{F11A9C92-014B-0739-193C-B9320A1B78B4}"/>
              </a:ext>
            </a:extLst>
          </p:cNvPr>
          <p:cNvSpPr>
            <a:spLocks noChangeArrowheads="1"/>
          </p:cNvSpPr>
          <p:nvPr/>
        </p:nvSpPr>
        <p:spPr bwMode="auto">
          <a:xfrm>
            <a:off x="5983964" y="2257558"/>
            <a:ext cx="555194" cy="1111773"/>
          </a:xfrm>
          <a:prstGeom prst="rect">
            <a:avLst/>
          </a:prstGeom>
          <a:noFill/>
          <a:ln w="6350">
            <a:noFill/>
            <a:miter lim="800000"/>
            <a:headEnd/>
            <a:tailEnd/>
          </a:ln>
        </p:spPr>
        <p:txBody>
          <a:bodyPr wrap="none" lIns="45720" rIns="45720"/>
          <a:lstStyle/>
          <a:p>
            <a:pPr algn="ctr" eaLnBrk="0" fontAlgn="base" hangingPunct="0">
              <a:spcBef>
                <a:spcPct val="0"/>
              </a:spcBef>
              <a:spcAft>
                <a:spcPct val="0"/>
              </a:spcAft>
            </a:pPr>
            <a:r>
              <a:rPr lang="cs-CZ" sz="1600" b="1">
                <a:solidFill>
                  <a:schemeClr val="bg1"/>
                </a:solidFill>
                <a:latin typeface="Arial" charset="0"/>
              </a:rPr>
              <a:t>Určení odpovědné osoby</a:t>
            </a:r>
            <a:endParaRPr lang="en-US" sz="1600" b="1">
              <a:solidFill>
                <a:schemeClr val="bg1"/>
              </a:solidFill>
              <a:latin typeface="Arial" charset="0"/>
            </a:endParaRPr>
          </a:p>
        </p:txBody>
      </p:sp>
      <p:sp>
        <p:nvSpPr>
          <p:cNvPr id="19" name="Rectangle 10">
            <a:extLst>
              <a:ext uri="{FF2B5EF4-FFF2-40B4-BE49-F238E27FC236}">
                <a16:creationId xmlns:a16="http://schemas.microsoft.com/office/drawing/2014/main" id="{807A9CFD-75D7-861E-7F06-B77D9FCB229E}"/>
              </a:ext>
            </a:extLst>
          </p:cNvPr>
          <p:cNvSpPr>
            <a:spLocks noChangeArrowheads="1"/>
          </p:cNvSpPr>
          <p:nvPr/>
        </p:nvSpPr>
        <p:spPr bwMode="auto">
          <a:xfrm>
            <a:off x="6107127" y="3822300"/>
            <a:ext cx="555194" cy="1111773"/>
          </a:xfrm>
          <a:prstGeom prst="rect">
            <a:avLst/>
          </a:prstGeom>
          <a:noFill/>
          <a:ln w="6350">
            <a:noFill/>
            <a:miter lim="800000"/>
            <a:headEnd/>
            <a:tailEnd/>
          </a:ln>
        </p:spPr>
        <p:txBody>
          <a:bodyPr wrap="none" lIns="45720" rIns="45720"/>
          <a:lstStyle/>
          <a:p>
            <a:pPr algn="ctr" eaLnBrk="0" fontAlgn="base" hangingPunct="0">
              <a:spcBef>
                <a:spcPct val="0"/>
              </a:spcBef>
              <a:spcAft>
                <a:spcPct val="0"/>
              </a:spcAft>
            </a:pPr>
            <a:r>
              <a:rPr lang="cs-CZ" sz="1600" b="1">
                <a:solidFill>
                  <a:schemeClr val="bg1"/>
                </a:solidFill>
                <a:latin typeface="Arial" charset="0"/>
              </a:rPr>
              <a:t>Znalost území</a:t>
            </a:r>
            <a:endParaRPr lang="en-US" sz="1600" b="1">
              <a:solidFill>
                <a:schemeClr val="bg1"/>
              </a:solidFill>
              <a:latin typeface="Arial" charset="0"/>
            </a:endParaRPr>
          </a:p>
        </p:txBody>
      </p:sp>
      <p:sp>
        <p:nvSpPr>
          <p:cNvPr id="20" name="Rectangle 10">
            <a:extLst>
              <a:ext uri="{FF2B5EF4-FFF2-40B4-BE49-F238E27FC236}">
                <a16:creationId xmlns:a16="http://schemas.microsoft.com/office/drawing/2014/main" id="{4E42A9BC-755D-DB70-127C-97312804214B}"/>
              </a:ext>
            </a:extLst>
          </p:cNvPr>
          <p:cNvSpPr>
            <a:spLocks noChangeArrowheads="1"/>
          </p:cNvSpPr>
          <p:nvPr/>
        </p:nvSpPr>
        <p:spPr bwMode="auto">
          <a:xfrm>
            <a:off x="1426760" y="5312790"/>
            <a:ext cx="555194" cy="1111773"/>
          </a:xfrm>
          <a:prstGeom prst="rect">
            <a:avLst/>
          </a:prstGeom>
          <a:noFill/>
          <a:ln w="6350">
            <a:noFill/>
            <a:miter lim="800000"/>
            <a:headEnd/>
            <a:tailEnd/>
          </a:ln>
        </p:spPr>
        <p:txBody>
          <a:bodyPr wrap="none" lIns="45720" rIns="45720"/>
          <a:lstStyle/>
          <a:p>
            <a:pPr algn="ctr" eaLnBrk="0" fontAlgn="base" hangingPunct="0">
              <a:spcBef>
                <a:spcPct val="0"/>
              </a:spcBef>
              <a:spcAft>
                <a:spcPct val="0"/>
              </a:spcAft>
            </a:pPr>
            <a:r>
              <a:rPr lang="cs-CZ" sz="1600" b="1">
                <a:solidFill>
                  <a:schemeClr val="bg1"/>
                </a:solidFill>
                <a:latin typeface="Arial" charset="0"/>
              </a:rPr>
              <a:t>Nastavení očekávání</a:t>
            </a:r>
            <a:endParaRPr lang="en-US" sz="1600" b="1">
              <a:solidFill>
                <a:schemeClr val="bg1"/>
              </a:solidFill>
              <a:latin typeface="Arial" charset="0"/>
            </a:endParaRPr>
          </a:p>
        </p:txBody>
      </p:sp>
      <p:sp>
        <p:nvSpPr>
          <p:cNvPr id="21" name="Rectangle 10">
            <a:extLst>
              <a:ext uri="{FF2B5EF4-FFF2-40B4-BE49-F238E27FC236}">
                <a16:creationId xmlns:a16="http://schemas.microsoft.com/office/drawing/2014/main" id="{D4B59FB9-7492-FBE0-9DD7-67CEBC98364E}"/>
              </a:ext>
            </a:extLst>
          </p:cNvPr>
          <p:cNvSpPr>
            <a:spLocks noChangeArrowheads="1"/>
          </p:cNvSpPr>
          <p:nvPr/>
        </p:nvSpPr>
        <p:spPr bwMode="auto">
          <a:xfrm>
            <a:off x="6107127" y="5312790"/>
            <a:ext cx="555194" cy="1111773"/>
          </a:xfrm>
          <a:prstGeom prst="rect">
            <a:avLst/>
          </a:prstGeom>
          <a:noFill/>
          <a:ln w="6350">
            <a:noFill/>
            <a:miter lim="800000"/>
            <a:headEnd/>
            <a:tailEnd/>
          </a:ln>
        </p:spPr>
        <p:txBody>
          <a:bodyPr wrap="none" lIns="45720" rIns="45720"/>
          <a:lstStyle/>
          <a:p>
            <a:pPr algn="ctr" eaLnBrk="0" fontAlgn="base" hangingPunct="0">
              <a:spcBef>
                <a:spcPct val="0"/>
              </a:spcBef>
              <a:spcAft>
                <a:spcPct val="0"/>
              </a:spcAft>
            </a:pPr>
            <a:r>
              <a:rPr lang="cs-CZ" sz="1600" b="1">
                <a:solidFill>
                  <a:schemeClr val="bg1"/>
                </a:solidFill>
                <a:latin typeface="Arial" charset="0"/>
              </a:rPr>
              <a:t>Finanční prostředky</a:t>
            </a:r>
            <a:endParaRPr lang="en-US" sz="1600" b="1">
              <a:solidFill>
                <a:schemeClr val="bg1"/>
              </a:solidFill>
              <a:latin typeface="Arial" charset="0"/>
            </a:endParaRPr>
          </a:p>
        </p:txBody>
      </p:sp>
      <p:sp>
        <p:nvSpPr>
          <p:cNvPr id="5" name="TextovéPole 4">
            <a:extLst>
              <a:ext uri="{FF2B5EF4-FFF2-40B4-BE49-F238E27FC236}">
                <a16:creationId xmlns:a16="http://schemas.microsoft.com/office/drawing/2014/main" id="{4FF4CE9F-FD57-CE10-1FEB-219BEB26E9EA}"/>
              </a:ext>
            </a:extLst>
          </p:cNvPr>
          <p:cNvSpPr txBox="1"/>
          <p:nvPr/>
        </p:nvSpPr>
        <p:spPr>
          <a:xfrm>
            <a:off x="290455" y="1180540"/>
            <a:ext cx="2958643"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r>
              <a:rPr kumimoji="0" lang="cs-CZ" sz="2000" b="1" i="0" u="none" strike="noStrike" kern="1200" cap="none" spc="0" normalizeH="0" baseline="0" noProof="0">
                <a:ln>
                  <a:noFill/>
                </a:ln>
                <a:solidFill>
                  <a:srgbClr val="27ACAA"/>
                </a:solidFill>
                <a:effectLst/>
                <a:uLnTx/>
                <a:uFillTx/>
                <a:latin typeface="Arial"/>
                <a:ea typeface="+mn-ea"/>
                <a:cs typeface="+mn-cs"/>
              </a:rPr>
              <a:t>FAKTORY ÚSPĚCHU</a:t>
            </a:r>
          </a:p>
        </p:txBody>
      </p:sp>
      <p:sp>
        <p:nvSpPr>
          <p:cNvPr id="10" name="TextovéPole 9">
            <a:extLst>
              <a:ext uri="{FF2B5EF4-FFF2-40B4-BE49-F238E27FC236}">
                <a16:creationId xmlns:a16="http://schemas.microsoft.com/office/drawing/2014/main" id="{84197349-5CB3-F965-2093-EF9E24747820}"/>
              </a:ext>
            </a:extLst>
          </p:cNvPr>
          <p:cNvSpPr txBox="1"/>
          <p:nvPr/>
        </p:nvSpPr>
        <p:spPr>
          <a:xfrm>
            <a:off x="8220643" y="1180540"/>
            <a:ext cx="3411584"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r>
              <a:rPr kumimoji="0" lang="cs-CZ" sz="2000" b="1" i="0" u="none" strike="noStrike" kern="1200" cap="none" spc="0" normalizeH="0" baseline="0" noProof="0">
                <a:ln>
                  <a:noFill/>
                </a:ln>
                <a:solidFill>
                  <a:srgbClr val="27ACAA"/>
                </a:solidFill>
                <a:effectLst/>
                <a:uLnTx/>
                <a:uFillTx/>
                <a:latin typeface="Arial"/>
                <a:ea typeface="+mn-ea"/>
                <a:cs typeface="+mn-cs"/>
              </a:rPr>
              <a:t>DALŠÍ (INTERNÍ/</a:t>
            </a:r>
            <a:r>
              <a:rPr lang="cs-CZ" sz="2000" b="1">
                <a:solidFill>
                  <a:srgbClr val="27ACAA"/>
                </a:solidFill>
                <a:latin typeface="Arial"/>
              </a:rPr>
              <a:t>EXTERNÍ) </a:t>
            </a:r>
            <a:r>
              <a:rPr kumimoji="0" lang="cs-CZ" sz="2000" b="1" i="0" u="none" strike="noStrike" kern="1200" cap="none" spc="0" normalizeH="0" baseline="0" noProof="0">
                <a:ln>
                  <a:noFill/>
                </a:ln>
                <a:solidFill>
                  <a:srgbClr val="27ACAA"/>
                </a:solidFill>
                <a:effectLst/>
                <a:uLnTx/>
                <a:uFillTx/>
                <a:latin typeface="Arial"/>
                <a:ea typeface="+mn-ea"/>
                <a:cs typeface="+mn-cs"/>
              </a:rPr>
              <a:t>FAKTORY</a:t>
            </a:r>
          </a:p>
        </p:txBody>
      </p:sp>
      <p:sp>
        <p:nvSpPr>
          <p:cNvPr id="22" name="Šipka: doleva 21">
            <a:extLst>
              <a:ext uri="{FF2B5EF4-FFF2-40B4-BE49-F238E27FC236}">
                <a16:creationId xmlns:a16="http://schemas.microsoft.com/office/drawing/2014/main" id="{D3C18EDF-56AD-884F-AEA1-16299C10C736}"/>
              </a:ext>
            </a:extLst>
          </p:cNvPr>
          <p:cNvSpPr/>
          <p:nvPr/>
        </p:nvSpPr>
        <p:spPr>
          <a:xfrm>
            <a:off x="8093032" y="2329732"/>
            <a:ext cx="2036054" cy="3267988"/>
          </a:xfrm>
          <a:prstGeom prst="leftArrow">
            <a:avLst/>
          </a:prstGeom>
          <a:solidFill>
            <a:schemeClr val="tx1">
              <a:lumMod val="50000"/>
            </a:schemeClr>
          </a:solidFill>
          <a:ln w="1905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sp>
        <p:nvSpPr>
          <p:cNvPr id="23" name="Obdélník 22">
            <a:extLst>
              <a:ext uri="{FF2B5EF4-FFF2-40B4-BE49-F238E27FC236}">
                <a16:creationId xmlns:a16="http://schemas.microsoft.com/office/drawing/2014/main" id="{2979CFFE-857C-670C-2B88-F033F8C46EDD}"/>
              </a:ext>
            </a:extLst>
          </p:cNvPr>
          <p:cNvSpPr/>
          <p:nvPr/>
        </p:nvSpPr>
        <p:spPr>
          <a:xfrm>
            <a:off x="9318508" y="3134215"/>
            <a:ext cx="2274073" cy="402428"/>
          </a:xfrm>
          <a:prstGeom prst="rect">
            <a:avLst/>
          </a:prstGeom>
          <a:solidFill>
            <a:schemeClr val="tx1">
              <a:lumMod val="95000"/>
            </a:schemeClr>
          </a:solidFill>
          <a:ln w="19050">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sp>
        <p:nvSpPr>
          <p:cNvPr id="24" name="Obdélník 23">
            <a:extLst>
              <a:ext uri="{FF2B5EF4-FFF2-40B4-BE49-F238E27FC236}">
                <a16:creationId xmlns:a16="http://schemas.microsoft.com/office/drawing/2014/main" id="{4A77D9C7-5F07-9C52-1AC5-3BD7BDE6A60B}"/>
              </a:ext>
            </a:extLst>
          </p:cNvPr>
          <p:cNvSpPr/>
          <p:nvPr/>
        </p:nvSpPr>
        <p:spPr>
          <a:xfrm>
            <a:off x="9318510" y="3536643"/>
            <a:ext cx="2274073" cy="437321"/>
          </a:xfrm>
          <a:prstGeom prst="rect">
            <a:avLst/>
          </a:prstGeom>
          <a:solidFill>
            <a:schemeClr val="tx1">
              <a:lumMod val="85000"/>
            </a:schemeClr>
          </a:solidFill>
          <a:ln w="1905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sp>
        <p:nvSpPr>
          <p:cNvPr id="25" name="Obdélník 24">
            <a:extLst>
              <a:ext uri="{FF2B5EF4-FFF2-40B4-BE49-F238E27FC236}">
                <a16:creationId xmlns:a16="http://schemas.microsoft.com/office/drawing/2014/main" id="{D8810115-DBB8-AA6A-47BF-56A4AF1414FE}"/>
              </a:ext>
            </a:extLst>
          </p:cNvPr>
          <p:cNvSpPr/>
          <p:nvPr/>
        </p:nvSpPr>
        <p:spPr>
          <a:xfrm>
            <a:off x="9318509" y="3973964"/>
            <a:ext cx="2274073" cy="402428"/>
          </a:xfrm>
          <a:prstGeom prst="rect">
            <a:avLst/>
          </a:prstGeom>
          <a:solidFill>
            <a:schemeClr val="tx1">
              <a:lumMod val="75000"/>
            </a:schemeClr>
          </a:solidFill>
          <a:ln w="19050">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sp>
        <p:nvSpPr>
          <p:cNvPr id="26" name="Obdélník 25">
            <a:extLst>
              <a:ext uri="{FF2B5EF4-FFF2-40B4-BE49-F238E27FC236}">
                <a16:creationId xmlns:a16="http://schemas.microsoft.com/office/drawing/2014/main" id="{3E2DF103-00E9-6EFE-B95C-99BB98E9B5A5}"/>
              </a:ext>
            </a:extLst>
          </p:cNvPr>
          <p:cNvSpPr/>
          <p:nvPr/>
        </p:nvSpPr>
        <p:spPr>
          <a:xfrm>
            <a:off x="9318508" y="4376392"/>
            <a:ext cx="2274073" cy="402428"/>
          </a:xfrm>
          <a:prstGeom prst="rect">
            <a:avLst/>
          </a:prstGeom>
          <a:solidFill>
            <a:schemeClr val="tx1">
              <a:lumMod val="65000"/>
            </a:schemeClr>
          </a:solidFill>
          <a:ln w="19050">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sp>
        <p:nvSpPr>
          <p:cNvPr id="27" name="TextovéPole 26">
            <a:extLst>
              <a:ext uri="{FF2B5EF4-FFF2-40B4-BE49-F238E27FC236}">
                <a16:creationId xmlns:a16="http://schemas.microsoft.com/office/drawing/2014/main" id="{935384B2-A46D-92EC-21E5-B3ACC6586D48}"/>
              </a:ext>
            </a:extLst>
          </p:cNvPr>
          <p:cNvSpPr txBox="1"/>
          <p:nvPr/>
        </p:nvSpPr>
        <p:spPr>
          <a:xfrm>
            <a:off x="9318508" y="3150763"/>
            <a:ext cx="2349611" cy="338554"/>
          </a:xfrm>
          <a:prstGeom prst="rect">
            <a:avLst/>
          </a:prstGeom>
          <a:noFill/>
        </p:spPr>
        <p:txBody>
          <a:bodyPr wrap="square">
            <a:spAutoFit/>
          </a:bodyPr>
          <a:lstStyle/>
          <a:p>
            <a:pPr algn="ctr" eaLnBrk="0" fontAlgn="base" hangingPunct="0">
              <a:spcBef>
                <a:spcPct val="0"/>
              </a:spcBef>
              <a:spcAft>
                <a:spcPct val="0"/>
              </a:spcAft>
            </a:pPr>
            <a:r>
              <a:rPr lang="cs-CZ" sz="1600" b="1">
                <a:solidFill>
                  <a:schemeClr val="bg1"/>
                </a:solidFill>
                <a:latin typeface="Arial" charset="0"/>
              </a:rPr>
              <a:t>Délka spolupráce</a:t>
            </a:r>
          </a:p>
        </p:txBody>
      </p:sp>
      <p:sp>
        <p:nvSpPr>
          <p:cNvPr id="28" name="TextovéPole 27">
            <a:extLst>
              <a:ext uri="{FF2B5EF4-FFF2-40B4-BE49-F238E27FC236}">
                <a16:creationId xmlns:a16="http://schemas.microsoft.com/office/drawing/2014/main" id="{0EA8D6FA-1A26-57BE-3276-735985E20EEA}"/>
              </a:ext>
            </a:extLst>
          </p:cNvPr>
          <p:cNvSpPr txBox="1"/>
          <p:nvPr/>
        </p:nvSpPr>
        <p:spPr>
          <a:xfrm>
            <a:off x="9318507" y="3583969"/>
            <a:ext cx="2349611" cy="338554"/>
          </a:xfrm>
          <a:prstGeom prst="rect">
            <a:avLst/>
          </a:prstGeom>
          <a:noFill/>
        </p:spPr>
        <p:txBody>
          <a:bodyPr wrap="square">
            <a:spAutoFit/>
          </a:bodyPr>
          <a:lstStyle/>
          <a:p>
            <a:pPr algn="ctr" eaLnBrk="0" fontAlgn="base" hangingPunct="0">
              <a:spcBef>
                <a:spcPct val="0"/>
              </a:spcBef>
              <a:spcAft>
                <a:spcPct val="0"/>
              </a:spcAft>
            </a:pPr>
            <a:r>
              <a:rPr lang="cs-CZ" sz="1600" b="1">
                <a:solidFill>
                  <a:schemeClr val="bg1"/>
                </a:solidFill>
                <a:latin typeface="Arial" charset="0"/>
              </a:rPr>
              <a:t>Komplexita problémů</a:t>
            </a:r>
          </a:p>
        </p:txBody>
      </p:sp>
      <p:sp>
        <p:nvSpPr>
          <p:cNvPr id="29" name="TextovéPole 28">
            <a:extLst>
              <a:ext uri="{FF2B5EF4-FFF2-40B4-BE49-F238E27FC236}">
                <a16:creationId xmlns:a16="http://schemas.microsoft.com/office/drawing/2014/main" id="{380273CF-7241-977C-819D-FC1B25E89C54}"/>
              </a:ext>
            </a:extLst>
          </p:cNvPr>
          <p:cNvSpPr txBox="1"/>
          <p:nvPr/>
        </p:nvSpPr>
        <p:spPr>
          <a:xfrm>
            <a:off x="9283181" y="4017175"/>
            <a:ext cx="2349611" cy="338554"/>
          </a:xfrm>
          <a:prstGeom prst="rect">
            <a:avLst/>
          </a:prstGeom>
          <a:noFill/>
        </p:spPr>
        <p:txBody>
          <a:bodyPr wrap="square">
            <a:spAutoFit/>
          </a:bodyPr>
          <a:lstStyle/>
          <a:p>
            <a:pPr algn="ctr" eaLnBrk="0" fontAlgn="base" hangingPunct="0">
              <a:spcBef>
                <a:spcPct val="0"/>
              </a:spcBef>
              <a:spcAft>
                <a:spcPct val="0"/>
              </a:spcAft>
            </a:pPr>
            <a:r>
              <a:rPr lang="cs-CZ" sz="1600" b="1">
                <a:solidFill>
                  <a:schemeClr val="bg1"/>
                </a:solidFill>
                <a:latin typeface="Arial" charset="0"/>
              </a:rPr>
              <a:t>Velikost ÚC</a:t>
            </a:r>
          </a:p>
        </p:txBody>
      </p:sp>
      <p:sp>
        <p:nvSpPr>
          <p:cNvPr id="30" name="TextovéPole 29">
            <a:extLst>
              <a:ext uri="{FF2B5EF4-FFF2-40B4-BE49-F238E27FC236}">
                <a16:creationId xmlns:a16="http://schemas.microsoft.com/office/drawing/2014/main" id="{67E5EDB0-76E2-B327-6F91-347A5B5E9434}"/>
              </a:ext>
            </a:extLst>
          </p:cNvPr>
          <p:cNvSpPr txBox="1"/>
          <p:nvPr/>
        </p:nvSpPr>
        <p:spPr>
          <a:xfrm>
            <a:off x="9242970" y="4432278"/>
            <a:ext cx="2349611" cy="338554"/>
          </a:xfrm>
          <a:prstGeom prst="rect">
            <a:avLst/>
          </a:prstGeom>
          <a:noFill/>
        </p:spPr>
        <p:txBody>
          <a:bodyPr wrap="square">
            <a:spAutoFit/>
          </a:bodyPr>
          <a:lstStyle/>
          <a:p>
            <a:pPr algn="ctr" eaLnBrk="0" fontAlgn="base" hangingPunct="0">
              <a:spcBef>
                <a:spcPct val="0"/>
              </a:spcBef>
              <a:spcAft>
                <a:spcPct val="0"/>
              </a:spcAft>
            </a:pPr>
            <a:r>
              <a:rPr lang="cs-CZ" sz="1600" b="1">
                <a:solidFill>
                  <a:schemeClr val="bg1"/>
                </a:solidFill>
                <a:latin typeface="Arial" charset="0"/>
              </a:rPr>
              <a:t>Vybraný PP</a:t>
            </a:r>
          </a:p>
        </p:txBody>
      </p:sp>
    </p:spTree>
    <p:extLst>
      <p:ext uri="{BB962C8B-B14F-4D97-AF65-F5344CB8AC3E}">
        <p14:creationId xmlns:p14="http://schemas.microsoft.com/office/powerpoint/2010/main" val="1834021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FBB403D-00A2-FF57-E197-4A5F9190D9FA}"/>
              </a:ext>
            </a:extLst>
          </p:cNvPr>
          <p:cNvSpPr>
            <a:spLocks noGrp="1"/>
          </p:cNvSpPr>
          <p:nvPr>
            <p:ph type="title"/>
          </p:nvPr>
        </p:nvSpPr>
        <p:spPr/>
        <p:txBody>
          <a:bodyPr/>
          <a:lstStyle/>
          <a:p>
            <a:r>
              <a:rPr lang="cs-CZ" sz="2800"/>
              <a:t>Bariéry úspěchu poradenských programů</a:t>
            </a:r>
          </a:p>
        </p:txBody>
      </p:sp>
      <p:grpSp>
        <p:nvGrpSpPr>
          <p:cNvPr id="5" name="Group 14">
            <a:extLst>
              <a:ext uri="{FF2B5EF4-FFF2-40B4-BE49-F238E27FC236}">
                <a16:creationId xmlns:a16="http://schemas.microsoft.com/office/drawing/2014/main" id="{BD1612B8-178E-E050-4FF5-19F13CA68C3B}"/>
              </a:ext>
            </a:extLst>
          </p:cNvPr>
          <p:cNvGrpSpPr>
            <a:grpSpLocks/>
          </p:cNvGrpSpPr>
          <p:nvPr/>
        </p:nvGrpSpPr>
        <p:grpSpPr bwMode="auto">
          <a:xfrm>
            <a:off x="957338" y="2225662"/>
            <a:ext cx="8037277" cy="2035176"/>
            <a:chOff x="802" y="1407"/>
            <a:chExt cx="4131" cy="1282"/>
          </a:xfrm>
        </p:grpSpPr>
        <p:sp>
          <p:nvSpPr>
            <p:cNvPr id="6" name="AutoShape 3">
              <a:extLst>
                <a:ext uri="{FF2B5EF4-FFF2-40B4-BE49-F238E27FC236}">
                  <a16:creationId xmlns:a16="http://schemas.microsoft.com/office/drawing/2014/main" id="{50F17A73-F5B9-F25D-676C-504312AC0786}"/>
                </a:ext>
              </a:extLst>
            </p:cNvPr>
            <p:cNvSpPr>
              <a:spLocks noChangeArrowheads="1"/>
            </p:cNvSpPr>
            <p:nvPr/>
          </p:nvSpPr>
          <p:spPr bwMode="auto">
            <a:xfrm>
              <a:off x="802" y="1854"/>
              <a:ext cx="4131" cy="628"/>
            </a:xfrm>
            <a:prstGeom prst="homePlate">
              <a:avLst>
                <a:gd name="adj" fmla="val 20861"/>
              </a:avLst>
            </a:prstGeom>
            <a:solidFill>
              <a:srgbClr val="FFE600"/>
            </a:solidFill>
            <a:ln w="6350">
              <a:noFill/>
              <a:miter lim="800000"/>
              <a:headEnd/>
              <a:tailEnd/>
            </a:ln>
          </p:spPr>
          <p:txBody>
            <a:bodyPr wrap="none" lIns="45720" rIns="45720" anchor="ctr"/>
            <a:lstStyle/>
            <a:p>
              <a:endParaRPr lang="en-US">
                <a:solidFill>
                  <a:schemeClr val="bg1"/>
                </a:solidFill>
              </a:endParaRPr>
            </a:p>
          </p:txBody>
        </p:sp>
        <p:sp>
          <p:nvSpPr>
            <p:cNvPr id="7" name="Oval 4">
              <a:extLst>
                <a:ext uri="{FF2B5EF4-FFF2-40B4-BE49-F238E27FC236}">
                  <a16:creationId xmlns:a16="http://schemas.microsoft.com/office/drawing/2014/main" id="{1423E266-78A7-9990-BFF5-55F881FEE003}"/>
                </a:ext>
              </a:extLst>
            </p:cNvPr>
            <p:cNvSpPr>
              <a:spLocks noChangeArrowheads="1"/>
            </p:cNvSpPr>
            <p:nvPr/>
          </p:nvSpPr>
          <p:spPr bwMode="auto">
            <a:xfrm>
              <a:off x="1100" y="1407"/>
              <a:ext cx="1127" cy="1273"/>
            </a:xfrm>
            <a:prstGeom prst="ellipse">
              <a:avLst/>
            </a:prstGeom>
            <a:solidFill>
              <a:srgbClr val="F0F0F0"/>
            </a:solidFill>
            <a:ln w="6350">
              <a:noFill/>
              <a:round/>
              <a:headEnd/>
              <a:tailEnd/>
            </a:ln>
          </p:spPr>
          <p:txBody>
            <a:bodyPr wrap="none" lIns="45720" rIns="45720" anchor="ctr"/>
            <a:lstStyle/>
            <a:p>
              <a:pPr marL="101600" indent="-101600" algn="ctr" eaLnBrk="0" hangingPunct="0">
                <a:spcBef>
                  <a:spcPct val="30000"/>
                </a:spcBef>
              </a:pPr>
              <a:endParaRPr lang="en-US" sz="1400">
                <a:solidFill>
                  <a:srgbClr val="000000"/>
                </a:solidFill>
                <a:latin typeface="Arial" panose="020B0604020202020204" pitchFamily="34" charset="0"/>
                <a:cs typeface="Arial" panose="020B0604020202020204" pitchFamily="34" charset="0"/>
              </a:endParaRPr>
            </a:p>
          </p:txBody>
        </p:sp>
        <p:sp>
          <p:nvSpPr>
            <p:cNvPr id="8" name="Oval 5">
              <a:extLst>
                <a:ext uri="{FF2B5EF4-FFF2-40B4-BE49-F238E27FC236}">
                  <a16:creationId xmlns:a16="http://schemas.microsoft.com/office/drawing/2014/main" id="{56DD95C6-E2C4-A218-7D96-9553AA726932}"/>
                </a:ext>
              </a:extLst>
            </p:cNvPr>
            <p:cNvSpPr>
              <a:spLocks noChangeArrowheads="1"/>
            </p:cNvSpPr>
            <p:nvPr/>
          </p:nvSpPr>
          <p:spPr bwMode="auto">
            <a:xfrm>
              <a:off x="3471" y="1407"/>
              <a:ext cx="1128" cy="1282"/>
            </a:xfrm>
            <a:prstGeom prst="ellipse">
              <a:avLst/>
            </a:prstGeom>
            <a:solidFill>
              <a:srgbClr val="646464"/>
            </a:solidFill>
            <a:ln w="6350">
              <a:noFill/>
              <a:round/>
              <a:headEnd/>
              <a:tailEnd/>
            </a:ln>
          </p:spPr>
          <p:txBody>
            <a:bodyPr wrap="none" lIns="45720" rIns="45720" anchor="ctr"/>
            <a:lstStyle/>
            <a:p>
              <a:pPr marL="101600" indent="-101600" algn="ctr" eaLnBrk="0" hangingPunct="0">
                <a:spcBef>
                  <a:spcPct val="30000"/>
                </a:spcBef>
                <a:buClr>
                  <a:schemeClr val="folHlink"/>
                </a:buClr>
              </a:pPr>
              <a:endParaRPr lang="en-US" sz="1200">
                <a:solidFill>
                  <a:srgbClr val="FFFFFF"/>
                </a:solidFill>
                <a:latin typeface="Arial" panose="020B0604020202020204" pitchFamily="34" charset="0"/>
                <a:cs typeface="Arial" panose="020B0604020202020204" pitchFamily="34" charset="0"/>
              </a:endParaRPr>
            </a:p>
          </p:txBody>
        </p:sp>
        <p:sp>
          <p:nvSpPr>
            <p:cNvPr id="9" name="Oval 6">
              <a:extLst>
                <a:ext uri="{FF2B5EF4-FFF2-40B4-BE49-F238E27FC236}">
                  <a16:creationId xmlns:a16="http://schemas.microsoft.com/office/drawing/2014/main" id="{C556E39D-1840-769D-E722-8DDB90ADE0C4}"/>
                </a:ext>
              </a:extLst>
            </p:cNvPr>
            <p:cNvSpPr>
              <a:spLocks noChangeArrowheads="1"/>
            </p:cNvSpPr>
            <p:nvPr/>
          </p:nvSpPr>
          <p:spPr bwMode="auto">
            <a:xfrm>
              <a:off x="2285" y="1407"/>
              <a:ext cx="1128" cy="1273"/>
            </a:xfrm>
            <a:prstGeom prst="ellipse">
              <a:avLst/>
            </a:prstGeom>
            <a:solidFill>
              <a:srgbClr val="999999"/>
            </a:solidFill>
            <a:ln w="6350" algn="ctr">
              <a:noFill/>
              <a:round/>
              <a:headEnd/>
              <a:tailEnd/>
            </a:ln>
          </p:spPr>
          <p:txBody>
            <a:bodyPr wrap="none" lIns="45720" rIns="45720" anchor="ctr"/>
            <a:lstStyle/>
            <a:p>
              <a:pPr marL="101600" indent="-101600" algn="ctr" eaLnBrk="0" hangingPunct="0">
                <a:spcBef>
                  <a:spcPct val="30000"/>
                </a:spcBef>
              </a:pPr>
              <a:endParaRPr lang="en-US" sz="1200">
                <a:solidFill>
                  <a:srgbClr val="FFFFFF"/>
                </a:solidFill>
                <a:latin typeface="Arial" panose="020B0604020202020204" pitchFamily="34" charset="0"/>
                <a:cs typeface="Arial" panose="020B0604020202020204" pitchFamily="34" charset="0"/>
              </a:endParaRPr>
            </a:p>
          </p:txBody>
        </p:sp>
      </p:grpSp>
      <p:sp>
        <p:nvSpPr>
          <p:cNvPr id="10" name="AutoShape 3">
            <a:extLst>
              <a:ext uri="{FF2B5EF4-FFF2-40B4-BE49-F238E27FC236}">
                <a16:creationId xmlns:a16="http://schemas.microsoft.com/office/drawing/2014/main" id="{157858D4-57AB-413C-DFDF-A8F15A030528}"/>
              </a:ext>
            </a:extLst>
          </p:cNvPr>
          <p:cNvSpPr>
            <a:spLocks noChangeArrowheads="1"/>
          </p:cNvSpPr>
          <p:nvPr/>
        </p:nvSpPr>
        <p:spPr bwMode="auto">
          <a:xfrm>
            <a:off x="9574404" y="2666934"/>
            <a:ext cx="1697051" cy="1533632"/>
          </a:xfrm>
          <a:prstGeom prst="hexagon">
            <a:avLst>
              <a:gd name="adj" fmla="val 27042"/>
              <a:gd name="vf" fmla="val 115470"/>
            </a:avLst>
          </a:prstGeom>
          <a:solidFill>
            <a:schemeClr val="tx2"/>
          </a:solidFill>
          <a:ln w="6350">
            <a:noFill/>
            <a:miter lim="800000"/>
            <a:headEnd/>
            <a:tailEnd/>
          </a:ln>
        </p:spPr>
        <p:txBody>
          <a:bodyPr wrap="none" lIns="45720" rIns="45720" anchor="ctr" anchorCtr="1"/>
          <a:lstStyle/>
          <a:p>
            <a:pPr algn="ctr" eaLnBrk="0" fontAlgn="base" hangingPunct="0">
              <a:spcBef>
                <a:spcPct val="0"/>
              </a:spcBef>
              <a:spcAft>
                <a:spcPct val="0"/>
              </a:spcAft>
            </a:pPr>
            <a:r>
              <a:rPr lang="cs-CZ" sz="1600" b="1">
                <a:solidFill>
                  <a:srgbClr val="FFFFFF"/>
                </a:solidFill>
                <a:latin typeface="Arial" charset="0"/>
              </a:rPr>
              <a:t>(Ne)úspěch PP</a:t>
            </a:r>
            <a:endParaRPr lang="en-US" sz="1600" b="1">
              <a:solidFill>
                <a:srgbClr val="FFFFFF"/>
              </a:solidFill>
              <a:latin typeface="Arial" charset="0"/>
            </a:endParaRPr>
          </a:p>
        </p:txBody>
      </p:sp>
      <p:sp>
        <p:nvSpPr>
          <p:cNvPr id="11" name="TextovéPole 10">
            <a:extLst>
              <a:ext uri="{FF2B5EF4-FFF2-40B4-BE49-F238E27FC236}">
                <a16:creationId xmlns:a16="http://schemas.microsoft.com/office/drawing/2014/main" id="{9C99ED23-4818-71FF-E4B5-1CED1415F37D}"/>
              </a:ext>
            </a:extLst>
          </p:cNvPr>
          <p:cNvSpPr txBox="1"/>
          <p:nvPr/>
        </p:nvSpPr>
        <p:spPr>
          <a:xfrm>
            <a:off x="1727194" y="2595866"/>
            <a:ext cx="1789113" cy="1501950"/>
          </a:xfrm>
          <a:prstGeom prst="rect">
            <a:avLst/>
          </a:prstGeom>
          <a:noFill/>
        </p:spPr>
        <p:txBody>
          <a:bodyPr wrap="square">
            <a:spAutoFit/>
          </a:bodyPr>
          <a:lstStyle/>
          <a:p>
            <a:pPr marL="101600" marR="0" lvl="0" indent="-101600" algn="ctr" defTabSz="914400" rtl="0" eaLnBrk="0" fontAlgn="auto" latinLnBrk="0" hangingPunct="0">
              <a:lnSpc>
                <a:spcPct val="100000"/>
              </a:lnSpc>
              <a:spcBef>
                <a:spcPct val="30000"/>
              </a:spcBef>
              <a:spcAft>
                <a:spcPts val="0"/>
              </a:spcAft>
              <a:buClrTx/>
              <a:buSzTx/>
              <a:buFontTx/>
              <a:buNone/>
              <a:tabLst/>
              <a:defRPr/>
            </a:pPr>
            <a:r>
              <a:rPr kumimoji="0" lang="cs-CZ" sz="16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Na straně ASZ</a:t>
            </a:r>
            <a:endParaRPr kumimoji="0" lang="en-US" sz="16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101600" marR="0" lvl="0" indent="-101600" algn="ctr" defTabSz="914400" rtl="0" eaLnBrk="0" fontAlgn="auto" latinLnBrk="0" hangingPunct="0">
              <a:lnSpc>
                <a:spcPct val="100000"/>
              </a:lnSpc>
              <a:spcBef>
                <a:spcPct val="30000"/>
              </a:spcBef>
              <a:spcAft>
                <a:spcPts val="0"/>
              </a:spcAft>
              <a:buClr>
                <a:srgbClr val="27ACAA"/>
              </a:buClr>
              <a:buSzTx/>
              <a:buFont typeface="Arial" charset="0"/>
              <a:buChar char="►"/>
              <a:tabLst/>
              <a:defRPr/>
            </a:pPr>
            <a:r>
              <a:rPr kumimoji="0" lang="cs-CZ"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Personální zajištění, komunikace a spolupráce, průtahy vydefinování PP, projektové financování</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2" name="TextovéPole 11">
            <a:extLst>
              <a:ext uri="{FF2B5EF4-FFF2-40B4-BE49-F238E27FC236}">
                <a16:creationId xmlns:a16="http://schemas.microsoft.com/office/drawing/2014/main" id="{597C9509-8257-8F2E-4C2A-16F00D7192C4}"/>
              </a:ext>
            </a:extLst>
          </p:cNvPr>
          <p:cNvSpPr txBox="1"/>
          <p:nvPr/>
        </p:nvSpPr>
        <p:spPr>
          <a:xfrm>
            <a:off x="4070138" y="2592283"/>
            <a:ext cx="1729798" cy="1317284"/>
          </a:xfrm>
          <a:prstGeom prst="rect">
            <a:avLst/>
          </a:prstGeom>
          <a:noFill/>
        </p:spPr>
        <p:txBody>
          <a:bodyPr wrap="square">
            <a:spAutoFit/>
          </a:bodyPr>
          <a:lstStyle/>
          <a:p>
            <a:pPr marL="101600" marR="0" lvl="0" indent="-101600" algn="ctr" defTabSz="914400" rtl="0" eaLnBrk="0" fontAlgn="auto" latinLnBrk="0" hangingPunct="0">
              <a:lnSpc>
                <a:spcPct val="100000"/>
              </a:lnSpc>
              <a:spcBef>
                <a:spcPct val="30000"/>
              </a:spcBef>
              <a:spcAft>
                <a:spcPts val="0"/>
              </a:spcAft>
              <a:buClrTx/>
              <a:buSzTx/>
              <a:buFontTx/>
              <a:buNone/>
              <a:tabLst/>
              <a:defRPr/>
            </a:pPr>
            <a:r>
              <a:rPr kumimoji="0" lang="cs-CZ" sz="16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Na straně ÚC</a:t>
            </a:r>
            <a:endParaRPr kumimoji="0" lang="en-US" sz="16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a:p>
            <a:pPr marL="101600" marR="0" lvl="0" indent="-101600" algn="ctr" defTabSz="914400" rtl="0" eaLnBrk="0" fontAlgn="auto" latinLnBrk="0" hangingPunct="0">
              <a:lnSpc>
                <a:spcPct val="100000"/>
              </a:lnSpc>
              <a:spcBef>
                <a:spcPct val="30000"/>
              </a:spcBef>
              <a:spcAft>
                <a:spcPts val="0"/>
              </a:spcAft>
              <a:buClr>
                <a:srgbClr val="27ACAA"/>
              </a:buClr>
              <a:buSzTx/>
              <a:buFont typeface="Arial" charset="0"/>
              <a:buChar char="►"/>
              <a:tabLst/>
              <a:defRPr/>
            </a:pPr>
            <a:r>
              <a:rPr lang="cs-CZ" sz="1200">
                <a:solidFill>
                  <a:srgbClr val="FFFFFF"/>
                </a:solidFill>
                <a:latin typeface="Arial" panose="020B0604020202020204" pitchFamily="34" charset="0"/>
                <a:cs typeface="Arial" panose="020B0604020202020204" pitchFamily="34" charset="0"/>
              </a:rPr>
              <a:t>Motivace a politická vůle, nedostatek zdrojů, propojení aktérů, systémové problémy</a:t>
            </a:r>
            <a:endParaRPr kumimoji="0" lang="en-US" sz="1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3" name="TextovéPole 12">
            <a:extLst>
              <a:ext uri="{FF2B5EF4-FFF2-40B4-BE49-F238E27FC236}">
                <a16:creationId xmlns:a16="http://schemas.microsoft.com/office/drawing/2014/main" id="{DCFECFD2-A0CB-0E02-9776-C504E51E8311}"/>
              </a:ext>
            </a:extLst>
          </p:cNvPr>
          <p:cNvSpPr txBox="1"/>
          <p:nvPr/>
        </p:nvSpPr>
        <p:spPr>
          <a:xfrm>
            <a:off x="6367368" y="2592283"/>
            <a:ext cx="1789113" cy="947952"/>
          </a:xfrm>
          <a:prstGeom prst="rect">
            <a:avLst/>
          </a:prstGeom>
          <a:noFill/>
        </p:spPr>
        <p:txBody>
          <a:bodyPr wrap="square">
            <a:spAutoFit/>
          </a:bodyPr>
          <a:lstStyle/>
          <a:p>
            <a:pPr marL="101600" marR="0" lvl="0" indent="-101600" algn="ctr" defTabSz="914400" rtl="0" eaLnBrk="0" fontAlgn="auto" latinLnBrk="0" hangingPunct="0">
              <a:lnSpc>
                <a:spcPct val="100000"/>
              </a:lnSpc>
              <a:spcBef>
                <a:spcPct val="30000"/>
              </a:spcBef>
              <a:spcAft>
                <a:spcPts val="0"/>
              </a:spcAft>
              <a:buClr>
                <a:srgbClr val="800080"/>
              </a:buClr>
              <a:buSzTx/>
              <a:buFontTx/>
              <a:buNone/>
              <a:tabLst/>
              <a:defRPr/>
            </a:pPr>
            <a:r>
              <a:rPr kumimoji="0" lang="cs-CZ" sz="16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Systémové</a:t>
            </a:r>
            <a:endParaRPr kumimoji="0" lang="en-US" sz="16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a:p>
            <a:pPr marL="101600" marR="0" lvl="0" indent="-101600" algn="ctr" defTabSz="914400" rtl="0" eaLnBrk="0" fontAlgn="auto" latinLnBrk="0" hangingPunct="0">
              <a:lnSpc>
                <a:spcPct val="100000"/>
              </a:lnSpc>
              <a:spcBef>
                <a:spcPct val="30000"/>
              </a:spcBef>
              <a:spcAft>
                <a:spcPts val="0"/>
              </a:spcAft>
              <a:buClr>
                <a:srgbClr val="27ACAA"/>
              </a:buClr>
              <a:buSzTx/>
              <a:buFont typeface="Arial" charset="0"/>
              <a:buChar char="►"/>
              <a:tabLst/>
              <a:defRPr/>
            </a:pPr>
            <a:r>
              <a:rPr lang="cs-CZ" sz="1200">
                <a:solidFill>
                  <a:srgbClr val="FFFFFF"/>
                </a:solidFill>
                <a:latin typeface="Arial" panose="020B0604020202020204" pitchFamily="34" charset="0"/>
                <a:cs typeface="Arial" panose="020B0604020202020204" pitchFamily="34" charset="0"/>
              </a:rPr>
              <a:t>Legislativa, nastavení regionální politiky, aktivita kraje</a:t>
            </a:r>
            <a:endParaRPr kumimoji="0" lang="en-US" sz="1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4" name="Obdélník 13">
            <a:extLst>
              <a:ext uri="{FF2B5EF4-FFF2-40B4-BE49-F238E27FC236}">
                <a16:creationId xmlns:a16="http://schemas.microsoft.com/office/drawing/2014/main" id="{87EB449C-12FC-FA07-A809-EA217C86E135}"/>
              </a:ext>
            </a:extLst>
          </p:cNvPr>
          <p:cNvSpPr/>
          <p:nvPr/>
        </p:nvSpPr>
        <p:spPr>
          <a:xfrm>
            <a:off x="508242" y="1478943"/>
            <a:ext cx="11181865" cy="4174434"/>
          </a:xfrm>
          <a:prstGeom prst="rect">
            <a:avLst/>
          </a:prstGeom>
          <a:noFill/>
          <a:ln w="19050">
            <a:solidFill>
              <a:srgbClr val="27ACA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6435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D8024C8-B46B-E1F4-7513-B0A4C89CD761}"/>
              </a:ext>
            </a:extLst>
          </p:cNvPr>
          <p:cNvSpPr>
            <a:spLocks noGrp="1"/>
          </p:cNvSpPr>
          <p:nvPr>
            <p:ph type="title"/>
          </p:nvPr>
        </p:nvSpPr>
        <p:spPr/>
        <p:txBody>
          <a:bodyPr/>
          <a:lstStyle/>
          <a:p>
            <a:r>
              <a:rPr lang="cs-CZ" sz="2800"/>
              <a:t>Udržitelnost intervencí</a:t>
            </a:r>
          </a:p>
        </p:txBody>
      </p:sp>
      <p:pic>
        <p:nvPicPr>
          <p:cNvPr id="55" name="Zástupný obsah 54" descr="Dokument obrys">
            <a:extLst>
              <a:ext uri="{FF2B5EF4-FFF2-40B4-BE49-F238E27FC236}">
                <a16:creationId xmlns:a16="http://schemas.microsoft.com/office/drawing/2014/main" id="{86FFF0C3-85BD-FECD-2B63-0B1D627C5123}"/>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59810" y="4243417"/>
            <a:ext cx="1043045" cy="1043045"/>
          </a:xfrm>
        </p:spPr>
      </p:pic>
      <p:cxnSp>
        <p:nvCxnSpPr>
          <p:cNvPr id="21" name="Straight Connector 32">
            <a:extLst>
              <a:ext uri="{FF2B5EF4-FFF2-40B4-BE49-F238E27FC236}">
                <a16:creationId xmlns:a16="http://schemas.microsoft.com/office/drawing/2014/main" id="{8A61C3FF-0E35-5CCE-B133-BE6A966AD659}"/>
              </a:ext>
            </a:extLst>
          </p:cNvPr>
          <p:cNvCxnSpPr>
            <a:cxnSpLocks/>
          </p:cNvCxnSpPr>
          <p:nvPr/>
        </p:nvCxnSpPr>
        <p:spPr>
          <a:xfrm>
            <a:off x="2345894" y="4145156"/>
            <a:ext cx="0" cy="1810371"/>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sp>
        <p:nvSpPr>
          <p:cNvPr id="22" name="TextBox 35">
            <a:extLst>
              <a:ext uri="{FF2B5EF4-FFF2-40B4-BE49-F238E27FC236}">
                <a16:creationId xmlns:a16="http://schemas.microsoft.com/office/drawing/2014/main" id="{46DEF0C5-7AA2-A220-6256-546EEA3C7E51}"/>
              </a:ext>
            </a:extLst>
          </p:cNvPr>
          <p:cNvSpPr txBox="1"/>
          <p:nvPr/>
        </p:nvSpPr>
        <p:spPr>
          <a:xfrm>
            <a:off x="491566" y="5362403"/>
            <a:ext cx="1579531" cy="455509"/>
          </a:xfrm>
          <a:prstGeom prst="rect">
            <a:avLst/>
          </a:prstGeom>
          <a:noFill/>
          <a:ln>
            <a:noFill/>
          </a:ln>
        </p:spPr>
        <p:txBody>
          <a:bodyPr wrap="square" lIns="0" tIns="36576" rIns="0" bIns="0" rtlCol="0">
            <a:spAutoFit/>
          </a:bodyPr>
          <a:lstStyle/>
          <a:p>
            <a:pPr algn="ctr">
              <a:lnSpc>
                <a:spcPct val="85000"/>
              </a:lnSpc>
              <a:spcAft>
                <a:spcPts val="600"/>
              </a:spcAft>
              <a:buClr>
                <a:schemeClr val="accent2"/>
              </a:buClr>
              <a:buSzPct val="70000"/>
            </a:pPr>
            <a:r>
              <a:rPr lang="cs-CZ" sz="1600" b="1">
                <a:solidFill>
                  <a:schemeClr val="bg2"/>
                </a:solidFill>
                <a:latin typeface="Arial" panose="020B0604020202020204" pitchFamily="34" charset="0"/>
              </a:rPr>
              <a:t>UDRŽITELNOST PLÁNŮ SZ</a:t>
            </a:r>
          </a:p>
        </p:txBody>
      </p:sp>
      <p:cxnSp>
        <p:nvCxnSpPr>
          <p:cNvPr id="38" name="Straight Connector 32">
            <a:extLst>
              <a:ext uri="{FF2B5EF4-FFF2-40B4-BE49-F238E27FC236}">
                <a16:creationId xmlns:a16="http://schemas.microsoft.com/office/drawing/2014/main" id="{9A0E33A3-5983-FD50-0E38-E9B26A02B8C0}"/>
              </a:ext>
            </a:extLst>
          </p:cNvPr>
          <p:cNvCxnSpPr>
            <a:cxnSpLocks/>
          </p:cNvCxnSpPr>
          <p:nvPr/>
        </p:nvCxnSpPr>
        <p:spPr>
          <a:xfrm>
            <a:off x="2331621" y="1090784"/>
            <a:ext cx="0" cy="2479352"/>
          </a:xfrm>
          <a:prstGeom prst="line">
            <a:avLst/>
          </a:prstGeom>
          <a:ln w="9525">
            <a:solidFill>
              <a:schemeClr val="bg2"/>
            </a:solidFill>
            <a:tailEnd type="none"/>
          </a:ln>
        </p:spPr>
        <p:style>
          <a:lnRef idx="1">
            <a:schemeClr val="accent1"/>
          </a:lnRef>
          <a:fillRef idx="0">
            <a:schemeClr val="accent1"/>
          </a:fillRef>
          <a:effectRef idx="0">
            <a:schemeClr val="accent1"/>
          </a:effectRef>
          <a:fontRef idx="minor">
            <a:schemeClr val="tx1"/>
          </a:fontRef>
        </p:style>
      </p:cxnSp>
      <p:sp>
        <p:nvSpPr>
          <p:cNvPr id="39" name="TextBox 35">
            <a:extLst>
              <a:ext uri="{FF2B5EF4-FFF2-40B4-BE49-F238E27FC236}">
                <a16:creationId xmlns:a16="http://schemas.microsoft.com/office/drawing/2014/main" id="{AC755F2B-F6E9-57C7-1A6A-0971431BAB9F}"/>
              </a:ext>
            </a:extLst>
          </p:cNvPr>
          <p:cNvSpPr txBox="1"/>
          <p:nvPr/>
        </p:nvSpPr>
        <p:spPr>
          <a:xfrm>
            <a:off x="580771" y="2204286"/>
            <a:ext cx="1579532" cy="532453"/>
          </a:xfrm>
          <a:prstGeom prst="rect">
            <a:avLst/>
          </a:prstGeom>
          <a:noFill/>
          <a:ln>
            <a:noFill/>
          </a:ln>
        </p:spPr>
        <p:txBody>
          <a:bodyPr wrap="square" lIns="0" tIns="36576" rIns="0" bIns="0" rtlCol="0">
            <a:spAutoFit/>
          </a:bodyPr>
          <a:lstStyle/>
          <a:p>
            <a:pPr algn="ctr">
              <a:lnSpc>
                <a:spcPct val="85000"/>
              </a:lnSpc>
              <a:spcAft>
                <a:spcPts val="600"/>
              </a:spcAft>
              <a:buClr>
                <a:schemeClr val="accent2"/>
              </a:buClr>
              <a:buSzPct val="70000"/>
            </a:pPr>
            <a:r>
              <a:rPr lang="cs-CZ" sz="1600" b="1">
                <a:solidFill>
                  <a:schemeClr val="bg2"/>
                </a:solidFill>
                <a:latin typeface="Arial" panose="020B0604020202020204" pitchFamily="34" charset="0"/>
              </a:rPr>
              <a:t>UDRŽITELNOST</a:t>
            </a:r>
          </a:p>
          <a:p>
            <a:pPr algn="ctr">
              <a:lnSpc>
                <a:spcPct val="85000"/>
              </a:lnSpc>
              <a:spcAft>
                <a:spcPts val="600"/>
              </a:spcAft>
              <a:buClr>
                <a:schemeClr val="accent2"/>
              </a:buClr>
              <a:buSzPct val="70000"/>
            </a:pPr>
            <a:r>
              <a:rPr lang="cs-CZ" sz="1600" b="1">
                <a:solidFill>
                  <a:schemeClr val="bg2"/>
                </a:solidFill>
                <a:latin typeface="Arial" panose="020B0604020202020204" pitchFamily="34" charset="0"/>
              </a:rPr>
              <a:t>AKTIVIT</a:t>
            </a:r>
          </a:p>
        </p:txBody>
      </p:sp>
      <p:pic>
        <p:nvPicPr>
          <p:cNvPr id="57" name="Grafický objekt 56" descr="Schůzka obrys">
            <a:extLst>
              <a:ext uri="{FF2B5EF4-FFF2-40B4-BE49-F238E27FC236}">
                <a16:creationId xmlns:a16="http://schemas.microsoft.com/office/drawing/2014/main" id="{A3D32DB5-CF53-4CBB-9090-8442B3A4CF6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8988" y="1040088"/>
            <a:ext cx="1138468" cy="1138468"/>
          </a:xfrm>
          <a:prstGeom prst="rect">
            <a:avLst/>
          </a:prstGeom>
        </p:spPr>
      </p:pic>
      <p:sp>
        <p:nvSpPr>
          <p:cNvPr id="58" name="Zástupný obsah 2">
            <a:extLst>
              <a:ext uri="{FF2B5EF4-FFF2-40B4-BE49-F238E27FC236}">
                <a16:creationId xmlns:a16="http://schemas.microsoft.com/office/drawing/2014/main" id="{36A7C9AD-B39C-D32A-1AB9-F191D6ACFBDA}"/>
              </a:ext>
            </a:extLst>
          </p:cNvPr>
          <p:cNvSpPr txBox="1">
            <a:spLocks/>
          </p:cNvSpPr>
          <p:nvPr/>
        </p:nvSpPr>
        <p:spPr>
          <a:xfrm>
            <a:off x="2554453" y="1090784"/>
            <a:ext cx="9033975" cy="1991815"/>
          </a:xfrm>
          <a:prstGeom prst="rect">
            <a:avLst/>
          </a:prstGeom>
        </p:spPr>
        <p:txBody>
          <a:bodyPr vert="horz" lIns="0" tIns="0" rIns="0" bIns="0" rtlCol="0" anchor="t" anchorCtr="0">
            <a:noAutofit/>
          </a:bodyPr>
          <a:lst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cs-CZ" sz="1600"/>
              <a:t>Většina oslovených obcí plánuje pokračovat v započatých aktivitách a v setkávání aktérů</a:t>
            </a:r>
          </a:p>
          <a:p>
            <a:r>
              <a:rPr lang="cs-CZ" sz="1600"/>
              <a:t>Udržitelnost závisí na faktorech dříve, dále hraje roli:</a:t>
            </a:r>
          </a:p>
          <a:p>
            <a:pPr marL="972000" indent="-457200">
              <a:buClr>
                <a:srgbClr val="27ACAA"/>
              </a:buClr>
              <a:buSzPct val="100000"/>
              <a:buFont typeface="+mj-lt"/>
              <a:buAutoNum type="arabicPeriod"/>
            </a:pPr>
            <a:r>
              <a:rPr lang="cs-CZ" sz="1600"/>
              <a:t>Ochota aktérů pokračovat a vedení města podporovat aktivity</a:t>
            </a:r>
          </a:p>
          <a:p>
            <a:pPr marL="972000" indent="-457200">
              <a:buClr>
                <a:srgbClr val="27ACAA"/>
              </a:buClr>
              <a:buSzPct val="100000"/>
              <a:buFont typeface="+mj-lt"/>
              <a:buAutoNum type="arabicPeriod"/>
            </a:pPr>
            <a:r>
              <a:rPr lang="cs-CZ" sz="1600"/>
              <a:t>Realistické nastavení aktivit dle potřeb a kapacit obce</a:t>
            </a:r>
          </a:p>
          <a:p>
            <a:pPr marL="972000" indent="-457200">
              <a:buClr>
                <a:srgbClr val="27ACAA"/>
              </a:buClr>
              <a:buSzPct val="100000"/>
              <a:buFont typeface="+mj-lt"/>
              <a:buAutoNum type="arabicPeriod"/>
            </a:pPr>
            <a:r>
              <a:rPr lang="cs-CZ" sz="1600"/>
              <a:t>Zajištění financování navazujících aktivit/ projektů (např. APK) a celkové nastavení financování skrze fondy EU</a:t>
            </a:r>
          </a:p>
          <a:p>
            <a:pPr marL="972000" indent="-457200">
              <a:buClr>
                <a:srgbClr val="27ACAA"/>
              </a:buClr>
              <a:buSzPct val="100000"/>
              <a:buFont typeface="+mj-lt"/>
              <a:buAutoNum type="arabicPeriod"/>
            </a:pPr>
            <a:r>
              <a:rPr lang="cs-CZ" sz="1600"/>
              <a:t>Zajištění administrativních kapacit</a:t>
            </a:r>
          </a:p>
          <a:p>
            <a:pPr marL="972000" indent="-457200">
              <a:buClr>
                <a:srgbClr val="27ACAA"/>
              </a:buClr>
              <a:buSzPct val="100000"/>
              <a:buFont typeface="+mj-lt"/>
              <a:buAutoNum type="arabicPeriod"/>
            </a:pPr>
            <a:r>
              <a:rPr lang="cs-CZ" sz="1600"/>
              <a:t>V některých územních celcích může být podmínkou přítomnost ASZ</a:t>
            </a:r>
          </a:p>
        </p:txBody>
      </p:sp>
      <p:sp>
        <p:nvSpPr>
          <p:cNvPr id="61" name="Zástupný obsah 2">
            <a:extLst>
              <a:ext uri="{FF2B5EF4-FFF2-40B4-BE49-F238E27FC236}">
                <a16:creationId xmlns:a16="http://schemas.microsoft.com/office/drawing/2014/main" id="{B78E0855-7187-DC3F-00EC-5BAC106481E9}"/>
              </a:ext>
            </a:extLst>
          </p:cNvPr>
          <p:cNvSpPr txBox="1">
            <a:spLocks/>
          </p:cNvSpPr>
          <p:nvPr/>
        </p:nvSpPr>
        <p:spPr>
          <a:xfrm>
            <a:off x="2554453" y="4243417"/>
            <a:ext cx="9033975" cy="1452604"/>
          </a:xfrm>
          <a:prstGeom prst="rect">
            <a:avLst/>
          </a:prstGeom>
        </p:spPr>
        <p:txBody>
          <a:bodyPr vert="horz" lIns="0" tIns="0" rIns="0" bIns="0" rtlCol="0" anchor="t" anchorCtr="0">
            <a:noAutofit/>
          </a:bodyPr>
          <a:lst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cs-CZ" sz="1600"/>
              <a:t>Ve většině lokalit jsou plány využívány a aktualizovány</a:t>
            </a:r>
          </a:p>
          <a:p>
            <a:r>
              <a:rPr lang="cs-CZ" sz="1600"/>
              <a:t>Hlavním problémem byla složitost a délka plánů</a:t>
            </a:r>
          </a:p>
          <a:p>
            <a:r>
              <a:rPr lang="cs-CZ" sz="1600"/>
              <a:t>Ve většině území plán připravil lokální konzultant, případně probíhala spolupráce se manažerem sociálního začleňování</a:t>
            </a:r>
          </a:p>
          <a:p>
            <a:r>
              <a:rPr lang="cs-CZ" sz="1600"/>
              <a:t>Někteří volají po slučování dokumentů (např. s komunitním plánem)</a:t>
            </a:r>
          </a:p>
        </p:txBody>
      </p:sp>
    </p:spTree>
    <p:extLst>
      <p:ext uri="{BB962C8B-B14F-4D97-AF65-F5344CB8AC3E}">
        <p14:creationId xmlns:p14="http://schemas.microsoft.com/office/powerpoint/2010/main" val="613146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18BD44C9-4956-FF6D-13DD-DE56B069C83C}"/>
              </a:ext>
            </a:extLst>
          </p:cNvPr>
          <p:cNvSpPr/>
          <p:nvPr/>
        </p:nvSpPr>
        <p:spPr>
          <a:xfrm>
            <a:off x="653082" y="1660302"/>
            <a:ext cx="4616348" cy="3068110"/>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pSp>
        <p:nvGrpSpPr>
          <p:cNvPr id="15" name="Group 14">
            <a:extLst>
              <a:ext uri="{FF2B5EF4-FFF2-40B4-BE49-F238E27FC236}">
                <a16:creationId xmlns:a16="http://schemas.microsoft.com/office/drawing/2014/main" id="{C167ABE1-8C88-16D8-74A5-C2D912773BD5}"/>
              </a:ext>
            </a:extLst>
          </p:cNvPr>
          <p:cNvGrpSpPr/>
          <p:nvPr/>
        </p:nvGrpSpPr>
        <p:grpSpPr>
          <a:xfrm>
            <a:off x="653083" y="4588570"/>
            <a:ext cx="638107" cy="139842"/>
            <a:chOff x="214422" y="3656347"/>
            <a:chExt cx="721815" cy="151647"/>
          </a:xfrm>
        </p:grpSpPr>
        <p:sp>
          <p:nvSpPr>
            <p:cNvPr id="10" name="Freeform: Shape 9">
              <a:extLst>
                <a:ext uri="{FF2B5EF4-FFF2-40B4-BE49-F238E27FC236}">
                  <a16:creationId xmlns:a16="http://schemas.microsoft.com/office/drawing/2014/main" id="{1496A5A9-AA1E-5040-6B4C-A5C799E6FF81}"/>
                </a:ext>
              </a:extLst>
            </p:cNvPr>
            <p:cNvSpPr/>
            <p:nvPr/>
          </p:nvSpPr>
          <p:spPr>
            <a:xfrm>
              <a:off x="214422"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C2D3CAA0-5B3F-6CCD-11B8-00AF7371D9C9}"/>
                </a:ext>
              </a:extLst>
            </p:cNvPr>
            <p:cNvSpPr/>
            <p:nvPr/>
          </p:nvSpPr>
          <p:spPr>
            <a:xfrm>
              <a:off x="499604"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 name="Freeform: Shape 12">
              <a:extLst>
                <a:ext uri="{FF2B5EF4-FFF2-40B4-BE49-F238E27FC236}">
                  <a16:creationId xmlns:a16="http://schemas.microsoft.com/office/drawing/2014/main" id="{923D9BC4-D138-ADBF-B753-BEBAA09AFF2C}"/>
                </a:ext>
              </a:extLst>
            </p:cNvPr>
            <p:cNvSpPr/>
            <p:nvPr/>
          </p:nvSpPr>
          <p:spPr>
            <a:xfrm>
              <a:off x="784669"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pSp>
      <p:pic>
        <p:nvPicPr>
          <p:cNvPr id="3" name="Picture 2">
            <a:extLst>
              <a:ext uri="{FF2B5EF4-FFF2-40B4-BE49-F238E27FC236}">
                <a16:creationId xmlns:a16="http://schemas.microsoft.com/office/drawing/2014/main" id="{42997D2B-C6BC-8203-522D-F691475D773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62487" y="0"/>
            <a:ext cx="5935863" cy="6858000"/>
          </a:xfrm>
          <a:prstGeom prst="rect">
            <a:avLst/>
          </a:prstGeom>
        </p:spPr>
      </p:pic>
      <p:sp>
        <p:nvSpPr>
          <p:cNvPr id="5" name="Title 1">
            <a:extLst>
              <a:ext uri="{FF2B5EF4-FFF2-40B4-BE49-F238E27FC236}">
                <a16:creationId xmlns:a16="http://schemas.microsoft.com/office/drawing/2014/main" id="{28143484-B464-FE33-49D7-2D4D805FDA40}"/>
              </a:ext>
            </a:extLst>
          </p:cNvPr>
          <p:cNvSpPr>
            <a:spLocks noGrp="1"/>
          </p:cNvSpPr>
          <p:nvPr>
            <p:ph type="ctrTitle"/>
          </p:nvPr>
        </p:nvSpPr>
        <p:spPr>
          <a:xfrm>
            <a:off x="938148" y="3194357"/>
            <a:ext cx="3837439" cy="860400"/>
          </a:xfrm>
        </p:spPr>
        <p:txBody>
          <a:bodyPr/>
          <a:lstStyle/>
          <a:p>
            <a:r>
              <a:rPr lang="cs-CZ" sz="4400" b="1"/>
              <a:t>Doporučení</a:t>
            </a:r>
            <a:endParaRPr lang="en-US" sz="3200" b="1"/>
          </a:p>
        </p:txBody>
      </p:sp>
      <p:pic>
        <p:nvPicPr>
          <p:cNvPr id="4" name="Obrázek 3">
            <a:extLst>
              <a:ext uri="{FF2B5EF4-FFF2-40B4-BE49-F238E27FC236}">
                <a16:creationId xmlns:a16="http://schemas.microsoft.com/office/drawing/2014/main" id="{A9A40166-C3C8-F9BC-2C8B-A0D2C83338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921" y="174895"/>
            <a:ext cx="1320216" cy="342315"/>
          </a:xfrm>
          <a:prstGeom prst="rect">
            <a:avLst/>
          </a:prstGeom>
        </p:spPr>
      </p:pic>
    </p:spTree>
    <p:extLst>
      <p:ext uri="{BB962C8B-B14F-4D97-AF65-F5344CB8AC3E}">
        <p14:creationId xmlns:p14="http://schemas.microsoft.com/office/powerpoint/2010/main" val="1870498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D0180-22EF-A2D5-4C53-77AA3E1F812F}"/>
              </a:ext>
            </a:extLst>
          </p:cNvPr>
          <p:cNvSpPr>
            <a:spLocks noGrp="1"/>
          </p:cNvSpPr>
          <p:nvPr>
            <p:ph type="title"/>
          </p:nvPr>
        </p:nvSpPr>
        <p:spPr/>
        <p:txBody>
          <a:bodyPr/>
          <a:lstStyle/>
          <a:p>
            <a:r>
              <a:rPr lang="cs-CZ" sz="2800"/>
              <a:t>Doporučení</a:t>
            </a:r>
          </a:p>
        </p:txBody>
      </p:sp>
      <p:graphicFrame>
        <p:nvGraphicFramePr>
          <p:cNvPr id="4" name="Tabulka 6">
            <a:extLst>
              <a:ext uri="{FF2B5EF4-FFF2-40B4-BE49-F238E27FC236}">
                <a16:creationId xmlns:a16="http://schemas.microsoft.com/office/drawing/2014/main" id="{DA0F00F3-DB17-EE34-DF49-3581A2FD983D}"/>
              </a:ext>
            </a:extLst>
          </p:cNvPr>
          <p:cNvGraphicFramePr>
            <a:graphicFrameLocks noGrp="1"/>
          </p:cNvGraphicFramePr>
          <p:nvPr>
            <p:extLst>
              <p:ext uri="{D42A27DB-BD31-4B8C-83A1-F6EECF244321}">
                <p14:modId xmlns:p14="http://schemas.microsoft.com/office/powerpoint/2010/main" val="2880612778"/>
              </p:ext>
            </p:extLst>
          </p:nvPr>
        </p:nvGraphicFramePr>
        <p:xfrm>
          <a:off x="231112" y="1019773"/>
          <a:ext cx="5756219" cy="5029200"/>
        </p:xfrm>
        <a:graphic>
          <a:graphicData uri="http://schemas.openxmlformats.org/drawingml/2006/table">
            <a:tbl>
              <a:tblPr firstRow="1" bandRow="1">
                <a:tableStyleId>{5C22544A-7EE6-4342-B048-85BDC9FD1C3A}</a:tableStyleId>
              </a:tblPr>
              <a:tblGrid>
                <a:gridCol w="627629">
                  <a:extLst>
                    <a:ext uri="{9D8B030D-6E8A-4147-A177-3AD203B41FA5}">
                      <a16:colId xmlns:a16="http://schemas.microsoft.com/office/drawing/2014/main" val="102630807"/>
                    </a:ext>
                  </a:extLst>
                </a:gridCol>
                <a:gridCol w="5128590">
                  <a:extLst>
                    <a:ext uri="{9D8B030D-6E8A-4147-A177-3AD203B41FA5}">
                      <a16:colId xmlns:a16="http://schemas.microsoft.com/office/drawing/2014/main" val="3873368890"/>
                    </a:ext>
                  </a:extLst>
                </a:gridCol>
              </a:tblGrid>
              <a:tr h="16035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6000" b="1" kern="600">
                          <a:solidFill>
                            <a:srgbClr val="00A3AE"/>
                          </a:solidFill>
                          <a:effectLst/>
                          <a:latin typeface="Arial" panose="020B0604020202020204" pitchFamily="34" charset="0"/>
                          <a:ea typeface="Times New Roman" panose="02020603050405020304" pitchFamily="18" charset="0"/>
                        </a:rPr>
                        <a:t>1</a:t>
                      </a:r>
                      <a:endParaRPr lang="cs-CZ" sz="6000"/>
                    </a:p>
                  </a:txBody>
                  <a:tcP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a:spcAft>
                          <a:spcPts val="600"/>
                        </a:spcAft>
                        <a:buClr>
                          <a:srgbClr val="FFE600"/>
                        </a:buClr>
                        <a:buSzPct val="80000"/>
                        <a:defRPr/>
                      </a:pPr>
                      <a:r>
                        <a:rPr lang="cs-CZ" sz="1600" b="1">
                          <a:solidFill>
                            <a:schemeClr val="accent2"/>
                          </a:solidFill>
                          <a:latin typeface="Arial" panose="020B0604020202020204" pitchFamily="34" charset="0"/>
                        </a:rPr>
                        <a:t>Personální stabilita a dostatečnost kapacit ASZ</a:t>
                      </a: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r>
                        <a:rPr lang="cs-CZ" sz="1600" b="0">
                          <a:solidFill>
                            <a:srgbClr val="2E2E38"/>
                          </a:solidFill>
                          <a:latin typeface="Arial" panose="020B0604020202020204" pitchFamily="34" charset="0"/>
                          <a:cs typeface="Arial" panose="020B0604020202020204" pitchFamily="34" charset="0"/>
                        </a:rPr>
                        <a:t>Výměna lokálních konzultantů narušuje kontinuitu spolupráce a snižuje důvěru, stejně jako absence expertů</a:t>
                      </a: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r>
                        <a:rPr lang="cs-CZ" sz="1600" b="0">
                          <a:solidFill>
                            <a:srgbClr val="2E2E38"/>
                          </a:solidFill>
                          <a:latin typeface="Arial" panose="020B0604020202020204" pitchFamily="34" charset="0"/>
                          <a:cs typeface="Arial" panose="020B0604020202020204" pitchFamily="34" charset="0"/>
                        </a:rPr>
                        <a:t>Lokální konzultanti s více ÚC ne vždy mají kapacity pro významnější podporu, vliv to má například na organizaci času</a:t>
                      </a: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r>
                        <a:rPr lang="cs-CZ" sz="1600" b="0">
                          <a:solidFill>
                            <a:srgbClr val="2E2E38"/>
                          </a:solidFill>
                          <a:latin typeface="Arial"/>
                          <a:cs typeface="Arial"/>
                        </a:rPr>
                        <a:t>Důležité je zajistit neprojektové financování, které umožní větší stabilitu a jistotu pro zaměstnance</a:t>
                      </a: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endParaRPr lang="cs-CZ" sz="1600" b="0">
                        <a:solidFill>
                          <a:srgbClr val="2E2E38"/>
                        </a:solidFill>
                        <a:latin typeface="Arial"/>
                        <a:cs typeface="Arial"/>
                      </a:endParaRPr>
                    </a:p>
                  </a:txBody>
                  <a:tcP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2608333"/>
                  </a:ext>
                </a:extLst>
              </a:tr>
              <a:tr h="1394231">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cs-CZ" sz="6000" b="1" kern="600" noProof="0">
                          <a:solidFill>
                            <a:srgbClr val="00A3AE"/>
                          </a:solidFill>
                          <a:effectLst/>
                          <a:latin typeface="Arial" panose="020B0604020202020204" pitchFamily="34" charset="0"/>
                          <a:ea typeface="+mn-ea"/>
                          <a:cs typeface="+mn-cs"/>
                        </a:rPr>
                        <a:t>2</a:t>
                      </a:r>
                    </a:p>
                  </a:txBody>
                  <a:tcP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a:spcAft>
                          <a:spcPts val="600"/>
                        </a:spcAft>
                        <a:buClr>
                          <a:srgbClr val="FFE600"/>
                        </a:buClr>
                        <a:buSzPct val="80000"/>
                        <a:defRPr/>
                      </a:pPr>
                      <a:r>
                        <a:rPr lang="cs-CZ" sz="1600" b="1">
                          <a:solidFill>
                            <a:schemeClr val="accent2"/>
                          </a:solidFill>
                          <a:latin typeface="Arial"/>
                        </a:rPr>
                        <a:t>Zajištění standardizace postupů napříč regionálními centry</a:t>
                      </a: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r>
                        <a:rPr lang="cs-CZ" sz="1600" b="0">
                          <a:solidFill>
                            <a:srgbClr val="2E2E38"/>
                          </a:solidFill>
                          <a:latin typeface="Arial"/>
                          <a:cs typeface="Arial"/>
                        </a:rPr>
                        <a:t>V rámci regionálních center se liší nastavení procesů a metodik, stejně tak úroveň poskytovaných služeb</a:t>
                      </a:r>
                      <a:endParaRPr lang="cs-CZ" sz="1600" b="0">
                        <a:latin typeface="Arial"/>
                        <a:cs typeface="Arial"/>
                      </a:endParaRP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r>
                        <a:rPr lang="cs-CZ" sz="1600" b="0">
                          <a:solidFill>
                            <a:srgbClr val="2E2E38"/>
                          </a:solidFill>
                          <a:latin typeface="Arial"/>
                          <a:cs typeface="Arial"/>
                        </a:rPr>
                        <a:t>Důležité je vydefinovat základní kompetenční rámec, zajistit základní standardy zaškolování lokálních konzultantů a předávání územních celků</a:t>
                      </a:r>
                      <a:endParaRPr lang="cs-CZ" sz="1600" b="0">
                        <a:latin typeface="Arial"/>
                        <a:cs typeface="Arial"/>
                      </a:endParaRPr>
                    </a:p>
                  </a:txBody>
                  <a:tcP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91903993"/>
                  </a:ext>
                </a:extLst>
              </a:tr>
            </a:tbl>
          </a:graphicData>
        </a:graphic>
      </p:graphicFrame>
      <p:graphicFrame>
        <p:nvGraphicFramePr>
          <p:cNvPr id="3" name="Tabulka 2">
            <a:extLst>
              <a:ext uri="{FF2B5EF4-FFF2-40B4-BE49-F238E27FC236}">
                <a16:creationId xmlns:a16="http://schemas.microsoft.com/office/drawing/2014/main" id="{CE1D911C-F1B0-2911-2949-6971537D9F50}"/>
              </a:ext>
            </a:extLst>
          </p:cNvPr>
          <p:cNvGraphicFramePr>
            <a:graphicFrameLocks noGrp="1"/>
          </p:cNvGraphicFramePr>
          <p:nvPr>
            <p:extLst>
              <p:ext uri="{D42A27DB-BD31-4B8C-83A1-F6EECF244321}">
                <p14:modId xmlns:p14="http://schemas.microsoft.com/office/powerpoint/2010/main" val="1434392203"/>
              </p:ext>
            </p:extLst>
          </p:nvPr>
        </p:nvGraphicFramePr>
        <p:xfrm>
          <a:off x="6318637" y="1019773"/>
          <a:ext cx="5350704" cy="5105400"/>
        </p:xfrm>
        <a:graphic>
          <a:graphicData uri="http://schemas.openxmlformats.org/drawingml/2006/table">
            <a:tbl>
              <a:tblPr firstRow="1" bandRow="1">
                <a:tableStyleId>{5C22544A-7EE6-4342-B048-85BDC9FD1C3A}</a:tableStyleId>
              </a:tblPr>
              <a:tblGrid>
                <a:gridCol w="589394">
                  <a:extLst>
                    <a:ext uri="{9D8B030D-6E8A-4147-A177-3AD203B41FA5}">
                      <a16:colId xmlns:a16="http://schemas.microsoft.com/office/drawing/2014/main" val="1572190629"/>
                    </a:ext>
                  </a:extLst>
                </a:gridCol>
                <a:gridCol w="4761310">
                  <a:extLst>
                    <a:ext uri="{9D8B030D-6E8A-4147-A177-3AD203B41FA5}">
                      <a16:colId xmlns:a16="http://schemas.microsoft.com/office/drawing/2014/main" val="4094220459"/>
                    </a:ext>
                  </a:extLst>
                </a:gridCol>
              </a:tblGrid>
              <a:tr h="16035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6000" b="1" kern="600">
                          <a:solidFill>
                            <a:srgbClr val="00A3AE"/>
                          </a:solidFill>
                          <a:effectLst/>
                          <a:latin typeface="Arial" panose="020B0604020202020204" pitchFamily="34" charset="0"/>
                        </a:rPr>
                        <a:t>3</a:t>
                      </a:r>
                      <a:endParaRPr lang="cs-CZ" sz="6000"/>
                    </a:p>
                  </a:txBody>
                  <a:tcP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600"/>
                        </a:spcAft>
                        <a:buClr>
                          <a:srgbClr val="FFE600"/>
                        </a:buClr>
                        <a:buSzPct val="80000"/>
                        <a:buFontTx/>
                        <a:buNone/>
                        <a:tabLst/>
                        <a:defRPr/>
                      </a:pPr>
                      <a:r>
                        <a:rPr kumimoji="0" lang="cs-CZ" sz="1600" b="1" i="0" u="none" strike="noStrike" kern="1200" cap="none" spc="0" normalizeH="0" baseline="0" noProof="0">
                          <a:ln>
                            <a:noFill/>
                          </a:ln>
                          <a:solidFill>
                            <a:srgbClr val="27ACAA"/>
                          </a:solidFill>
                          <a:effectLst/>
                          <a:uLnTx/>
                          <a:uFillTx/>
                          <a:latin typeface="Arial" panose="020B0604020202020204" pitchFamily="34" charset="0"/>
                          <a:ea typeface="+mn-ea"/>
                          <a:cs typeface="+mn-cs"/>
                        </a:rPr>
                        <a:t>Komunikace a spolupráce</a:t>
                      </a: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r>
                        <a:rPr kumimoji="0" lang="cs-CZ" sz="1600" b="0" i="0" u="none" strike="noStrike" kern="1200" cap="none" spc="0" normalizeH="0" baseline="0" noProof="0">
                          <a:ln>
                            <a:noFill/>
                          </a:ln>
                          <a:solidFill>
                            <a:srgbClr val="2E2E38"/>
                          </a:solidFill>
                          <a:effectLst/>
                          <a:uLnTx/>
                          <a:uFillTx/>
                          <a:latin typeface="Arial" panose="020B0604020202020204" pitchFamily="34" charset="0"/>
                          <a:ea typeface="+mn-ea"/>
                          <a:cs typeface="Arial" panose="020B0604020202020204" pitchFamily="34" charset="0"/>
                        </a:rPr>
                        <a:t>Základním faktorem úspěšnosti je vhodně nastavená komunikace a spolupráce, úroveň se mezi lokalitami liší</a:t>
                      </a: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r>
                        <a:rPr kumimoji="0" lang="cs-CZ" sz="1600" b="0" i="0" u="none" strike="noStrike" kern="600" cap="none" spc="0" normalizeH="0" baseline="0" noProof="0">
                          <a:ln>
                            <a:noFill/>
                          </a:ln>
                          <a:solidFill>
                            <a:srgbClr val="000000"/>
                          </a:solidFill>
                          <a:effectLst/>
                          <a:uLnTx/>
                          <a:uFillTx/>
                          <a:latin typeface="Arial" panose="020B0604020202020204" pitchFamily="34" charset="0"/>
                          <a:ea typeface="+mn-ea"/>
                          <a:cs typeface="+mn-cs"/>
                        </a:rPr>
                        <a:t>Důležité je pravidelné vyhodnocování spokojenosti, podpora sdílení dobré praxe mezi obcemi i konzultanty</a:t>
                      </a:r>
                    </a:p>
                    <a:p>
                      <a:pPr marL="0" marR="0" lvl="0" indent="0"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endParaRPr kumimoji="0" lang="cs-CZ" sz="1600" b="0" i="0" u="none" strike="noStrike" kern="1200" cap="none" spc="0" normalizeH="0" baseline="0" noProof="0">
                        <a:ln>
                          <a:noFill/>
                        </a:ln>
                        <a:solidFill>
                          <a:srgbClr val="27ACAA"/>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endParaRPr kumimoji="0" lang="cs-CZ" sz="1600" b="0" i="0" u="none" strike="noStrike" kern="1200" cap="none" spc="0" normalizeH="0" baseline="0" noProof="0">
                        <a:ln>
                          <a:noFill/>
                        </a:ln>
                        <a:solidFill>
                          <a:srgbClr val="27ACAA"/>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endParaRPr kumimoji="0" lang="cs-CZ" sz="1600" b="0" i="0" u="none" strike="noStrike" kern="1200" cap="none" spc="0" normalizeH="0" baseline="0" noProof="0">
                        <a:ln>
                          <a:noFill/>
                        </a:ln>
                        <a:solidFill>
                          <a:srgbClr val="27ACAA"/>
                        </a:solidFill>
                        <a:effectLst/>
                        <a:uLnTx/>
                        <a:uFillTx/>
                        <a:latin typeface="Arial" panose="020B0604020202020204" pitchFamily="34" charset="0"/>
                        <a:ea typeface="+mn-ea"/>
                        <a:cs typeface="+mn-cs"/>
                      </a:endParaRPr>
                    </a:p>
                  </a:txBody>
                  <a:tcP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6736859"/>
                  </a:ext>
                </a:extLst>
              </a:tr>
              <a:tr h="1394231">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cs-CZ" sz="6000" b="1" i="0" u="none" strike="noStrike" kern="600" cap="none" spc="0" normalizeH="0" baseline="0" noProof="0">
                          <a:ln>
                            <a:noFill/>
                          </a:ln>
                          <a:solidFill>
                            <a:srgbClr val="00A3AE"/>
                          </a:solidFill>
                          <a:effectLst/>
                          <a:uLnTx/>
                          <a:uFillTx/>
                          <a:latin typeface="Arial" panose="020B0604020202020204" pitchFamily="34" charset="0"/>
                          <a:ea typeface="+mn-ea"/>
                          <a:cs typeface="+mn-cs"/>
                        </a:rPr>
                        <a:t>4</a:t>
                      </a:r>
                      <a:endParaRPr kumimoji="0" lang="cs-CZ" sz="6000" b="1" i="0" u="none" strike="noStrike" kern="1200" cap="none" spc="0" normalizeH="0" baseline="0" noProof="0">
                        <a:ln>
                          <a:noFill/>
                        </a:ln>
                        <a:solidFill>
                          <a:srgbClr val="2E2E38"/>
                        </a:solidFill>
                        <a:effectLst/>
                        <a:uLnTx/>
                        <a:uFillTx/>
                        <a:latin typeface="+mn-lt"/>
                        <a:ea typeface="+mn-ea"/>
                        <a:cs typeface="+mn-cs"/>
                      </a:endParaRPr>
                    </a:p>
                  </a:txBody>
                  <a:tcP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600"/>
                        </a:spcAft>
                        <a:buClr>
                          <a:srgbClr val="FFE600"/>
                        </a:buClr>
                        <a:buSzPct val="80000"/>
                        <a:buFontTx/>
                        <a:buNone/>
                        <a:tabLst/>
                        <a:defRPr/>
                      </a:pPr>
                      <a:r>
                        <a:rPr kumimoji="0" lang="cs-CZ" sz="1600" b="1" i="0" u="none" strike="noStrike" kern="1200" cap="none" spc="0" normalizeH="0" baseline="0" noProof="0">
                          <a:ln>
                            <a:noFill/>
                          </a:ln>
                          <a:solidFill>
                            <a:srgbClr val="27ACAA"/>
                          </a:solidFill>
                          <a:effectLst/>
                          <a:uLnTx/>
                          <a:uFillTx/>
                          <a:latin typeface="Arial" panose="020B0604020202020204" pitchFamily="34" charset="0"/>
                          <a:ea typeface="+mn-ea"/>
                          <a:cs typeface="+mn-cs"/>
                        </a:rPr>
                        <a:t>Nastavení očekávání a vydefinování rolí</a:t>
                      </a: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r>
                        <a:rPr kumimoji="0" lang="cs-CZ" sz="1600" b="0" i="0" u="none" strike="noStrike" kern="1200" cap="none" spc="0" normalizeH="0" baseline="0" noProof="0">
                          <a:ln>
                            <a:noFill/>
                          </a:ln>
                          <a:solidFill>
                            <a:srgbClr val="2E2E38"/>
                          </a:solidFill>
                          <a:effectLst/>
                          <a:uLnTx/>
                          <a:uFillTx/>
                          <a:latin typeface="Arial" panose="020B0604020202020204" pitchFamily="34" charset="0"/>
                          <a:ea typeface="+mn-ea"/>
                          <a:cs typeface="Arial" panose="020B0604020202020204" pitchFamily="34" charset="0"/>
                        </a:rPr>
                        <a:t>Důležité je nastavení očekávání ohledně spolupráce a možností ASZ při řešení vymezených cílů</a:t>
                      </a:r>
                    </a:p>
                    <a:p>
                      <a:pPr marL="356235" marR="0" lvl="0" indent="-356235" algn="l" defTabSz="914400" rtl="0" eaLnBrk="1" fontAlgn="auto" latinLnBrk="0" hangingPunct="1">
                        <a:lnSpc>
                          <a:spcPct val="100000"/>
                        </a:lnSpc>
                        <a:spcBef>
                          <a:spcPts val="0"/>
                        </a:spcBef>
                        <a:spcAft>
                          <a:spcPts val="600"/>
                        </a:spcAft>
                        <a:buClr>
                          <a:srgbClr val="FFE600"/>
                        </a:buClr>
                        <a:buSzPct val="80000"/>
                        <a:buFont typeface="Arial" panose="020B0604020202020204" pitchFamily="34" charset="0"/>
                        <a:buChar char="►"/>
                        <a:tabLst/>
                        <a:defRPr/>
                      </a:pPr>
                      <a:r>
                        <a:rPr kumimoji="0" lang="cs-CZ" sz="1600" b="0" i="0" u="none" strike="noStrike" kern="1200" cap="none" spc="0" normalizeH="0" baseline="0" noProof="0">
                          <a:ln>
                            <a:noFill/>
                          </a:ln>
                          <a:solidFill>
                            <a:srgbClr val="2E2E38"/>
                          </a:solidFill>
                          <a:effectLst/>
                          <a:uLnTx/>
                          <a:uFillTx/>
                          <a:latin typeface="Arial" panose="020B0604020202020204" pitchFamily="34" charset="0"/>
                          <a:ea typeface="+mn-ea"/>
                          <a:cs typeface="Arial" panose="020B0604020202020204" pitchFamily="34" charset="0"/>
                        </a:rPr>
                        <a:t>Zásadní je dostatek času pro vhodné nastavení spolupráce, včetně konkrétních očekávaných výstupů, jasného rozdělení rolí a úkolů a stanovení postupu k dosažení cílů</a:t>
                      </a:r>
                      <a:endParaRPr kumimoji="0" lang="cs-CZ" sz="1600" b="0" i="0" u="none" strike="noStrike" kern="1200" cap="none" spc="0" normalizeH="0" baseline="0" noProof="0">
                        <a:ln>
                          <a:noFill/>
                        </a:ln>
                        <a:solidFill>
                          <a:srgbClr val="27ACAA"/>
                        </a:solidFill>
                        <a:effectLst/>
                        <a:uLnTx/>
                        <a:uFillTx/>
                        <a:latin typeface="Arial" panose="020B0604020202020204" pitchFamily="34" charset="0"/>
                        <a:ea typeface="+mn-ea"/>
                        <a:cs typeface="+mn-cs"/>
                      </a:endParaRPr>
                    </a:p>
                  </a:txBody>
                  <a:tcPr>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350387"/>
                  </a:ext>
                </a:extLst>
              </a:tr>
            </a:tbl>
          </a:graphicData>
        </a:graphic>
      </p:graphicFrame>
    </p:spTree>
    <p:extLst>
      <p:ext uri="{BB962C8B-B14F-4D97-AF65-F5344CB8AC3E}">
        <p14:creationId xmlns:p14="http://schemas.microsoft.com/office/powerpoint/2010/main" val="232021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DF702BEB-170B-6267-F2A1-654A46111336}"/>
              </a:ext>
            </a:extLst>
          </p:cNvPr>
          <p:cNvSpPr>
            <a:spLocks noGrp="1"/>
          </p:cNvSpPr>
          <p:nvPr>
            <p:ph type="ctrTitle"/>
          </p:nvPr>
        </p:nvSpPr>
        <p:spPr>
          <a:xfrm>
            <a:off x="905193" y="3313627"/>
            <a:ext cx="3837439" cy="860400"/>
          </a:xfrm>
        </p:spPr>
        <p:txBody>
          <a:bodyPr/>
          <a:lstStyle/>
          <a:p>
            <a:r>
              <a:rPr lang="cs-CZ" sz="4400" b="1"/>
              <a:t>Diskuze</a:t>
            </a:r>
            <a:br>
              <a:rPr lang="cs-CZ" sz="3200" b="1"/>
            </a:br>
            <a:br>
              <a:rPr lang="en-US" sz="2000" b="1"/>
            </a:br>
            <a:endParaRPr lang="en-US" sz="2000" b="1"/>
          </a:p>
        </p:txBody>
      </p:sp>
      <p:sp>
        <p:nvSpPr>
          <p:cNvPr id="9" name="Freeform: Shape 8">
            <a:extLst>
              <a:ext uri="{FF2B5EF4-FFF2-40B4-BE49-F238E27FC236}">
                <a16:creationId xmlns:a16="http://schemas.microsoft.com/office/drawing/2014/main" id="{18BD44C9-4956-FF6D-13DD-DE56B069C83C}"/>
              </a:ext>
            </a:extLst>
          </p:cNvPr>
          <p:cNvSpPr/>
          <p:nvPr/>
        </p:nvSpPr>
        <p:spPr>
          <a:xfrm>
            <a:off x="653082" y="1660302"/>
            <a:ext cx="4616348" cy="3068110"/>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pSp>
        <p:nvGrpSpPr>
          <p:cNvPr id="15" name="Group 14">
            <a:extLst>
              <a:ext uri="{FF2B5EF4-FFF2-40B4-BE49-F238E27FC236}">
                <a16:creationId xmlns:a16="http://schemas.microsoft.com/office/drawing/2014/main" id="{C167ABE1-8C88-16D8-74A5-C2D912773BD5}"/>
              </a:ext>
            </a:extLst>
          </p:cNvPr>
          <p:cNvGrpSpPr/>
          <p:nvPr/>
        </p:nvGrpSpPr>
        <p:grpSpPr>
          <a:xfrm>
            <a:off x="653083" y="4588570"/>
            <a:ext cx="638107" cy="139842"/>
            <a:chOff x="214422" y="3656347"/>
            <a:chExt cx="721815" cy="151647"/>
          </a:xfrm>
        </p:grpSpPr>
        <p:sp>
          <p:nvSpPr>
            <p:cNvPr id="10" name="Freeform: Shape 9">
              <a:extLst>
                <a:ext uri="{FF2B5EF4-FFF2-40B4-BE49-F238E27FC236}">
                  <a16:creationId xmlns:a16="http://schemas.microsoft.com/office/drawing/2014/main" id="{1496A5A9-AA1E-5040-6B4C-A5C799E6FF81}"/>
                </a:ext>
              </a:extLst>
            </p:cNvPr>
            <p:cNvSpPr/>
            <p:nvPr/>
          </p:nvSpPr>
          <p:spPr>
            <a:xfrm>
              <a:off x="214422"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C2D3CAA0-5B3F-6CCD-11B8-00AF7371D9C9}"/>
                </a:ext>
              </a:extLst>
            </p:cNvPr>
            <p:cNvSpPr/>
            <p:nvPr/>
          </p:nvSpPr>
          <p:spPr>
            <a:xfrm>
              <a:off x="499604"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 name="Freeform: Shape 12">
              <a:extLst>
                <a:ext uri="{FF2B5EF4-FFF2-40B4-BE49-F238E27FC236}">
                  <a16:creationId xmlns:a16="http://schemas.microsoft.com/office/drawing/2014/main" id="{923D9BC4-D138-ADBF-B753-BEBAA09AFF2C}"/>
                </a:ext>
              </a:extLst>
            </p:cNvPr>
            <p:cNvSpPr/>
            <p:nvPr/>
          </p:nvSpPr>
          <p:spPr>
            <a:xfrm>
              <a:off x="784669"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pSp>
      <p:pic>
        <p:nvPicPr>
          <p:cNvPr id="3" name="Picture 2">
            <a:extLst>
              <a:ext uri="{FF2B5EF4-FFF2-40B4-BE49-F238E27FC236}">
                <a16:creationId xmlns:a16="http://schemas.microsoft.com/office/drawing/2014/main" id="{41D18B2E-968E-1A42-1E66-FAD0639E46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47119" y="0"/>
            <a:ext cx="5951231" cy="6858000"/>
          </a:xfrm>
          <a:prstGeom prst="rect">
            <a:avLst/>
          </a:prstGeom>
        </p:spPr>
      </p:pic>
      <p:pic>
        <p:nvPicPr>
          <p:cNvPr id="4" name="Obrázek 3">
            <a:extLst>
              <a:ext uri="{FF2B5EF4-FFF2-40B4-BE49-F238E27FC236}">
                <a16:creationId xmlns:a16="http://schemas.microsoft.com/office/drawing/2014/main" id="{5D1437E8-0E52-5AE7-A849-82432C54B7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921" y="174895"/>
            <a:ext cx="1320216" cy="342315"/>
          </a:xfrm>
          <a:prstGeom prst="rect">
            <a:avLst/>
          </a:prstGeom>
        </p:spPr>
      </p:pic>
    </p:spTree>
    <p:extLst>
      <p:ext uri="{BB962C8B-B14F-4D97-AF65-F5344CB8AC3E}">
        <p14:creationId xmlns:p14="http://schemas.microsoft.com/office/powerpoint/2010/main" val="3475201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a:extLst>
              <a:ext uri="{FF2B5EF4-FFF2-40B4-BE49-F238E27FC236}">
                <a16:creationId xmlns:a16="http://schemas.microsoft.com/office/drawing/2014/main" id="{DAB9D1A0-2184-DBDB-0DC8-AE817B33995D}"/>
              </a:ext>
            </a:extLst>
          </p:cNvPr>
          <p:cNvSpPr/>
          <p:nvPr/>
        </p:nvSpPr>
        <p:spPr>
          <a:xfrm>
            <a:off x="2922742" y="1889127"/>
            <a:ext cx="6352865" cy="3079746"/>
          </a:xfrm>
          <a:prstGeom prst="rect">
            <a:avLst/>
          </a:prstGeom>
          <a:solidFill>
            <a:schemeClr val="tx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pic>
        <p:nvPicPr>
          <p:cNvPr id="4" name="Picture 3" descr="A castle on a hill with trees and a bridge&#10;&#10;Description automatically generated">
            <a:extLst>
              <a:ext uri="{FF2B5EF4-FFF2-40B4-BE49-F238E27FC236}">
                <a16:creationId xmlns:a16="http://schemas.microsoft.com/office/drawing/2014/main" id="{5A4F774B-C860-5B95-15C3-25AC37FB67A0}"/>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0" y="0"/>
            <a:ext cx="12198350" cy="6858000"/>
          </a:xfrm>
          <a:prstGeom prst="rect">
            <a:avLst/>
          </a:prstGeom>
        </p:spPr>
      </p:pic>
      <p:sp>
        <p:nvSpPr>
          <p:cNvPr id="7" name="TextovéPole 6">
            <a:extLst>
              <a:ext uri="{FF2B5EF4-FFF2-40B4-BE49-F238E27FC236}">
                <a16:creationId xmlns:a16="http://schemas.microsoft.com/office/drawing/2014/main" id="{4026D178-E993-6B69-2B61-AA38CF43BF57}"/>
              </a:ext>
            </a:extLst>
          </p:cNvPr>
          <p:cNvSpPr txBox="1"/>
          <p:nvPr/>
        </p:nvSpPr>
        <p:spPr>
          <a:xfrm>
            <a:off x="3235409" y="2052146"/>
            <a:ext cx="5727530" cy="2729959"/>
          </a:xfrm>
          <a:prstGeom prst="rect">
            <a:avLst/>
          </a:prstGeom>
          <a:noFill/>
        </p:spPr>
        <p:txBody>
          <a:bodyPr wrap="none" lIns="0" tIns="36557" rIns="0" bIns="0" rtlCol="0">
            <a:spAutoFit/>
          </a:bodyPr>
          <a:lstStyle/>
          <a:p>
            <a:pPr>
              <a:spcAft>
                <a:spcPts val="600"/>
              </a:spcAft>
              <a:buClr>
                <a:schemeClr val="tx2"/>
              </a:buClr>
              <a:buSzPct val="80000"/>
            </a:pPr>
            <a:r>
              <a:rPr lang="cs-CZ" sz="4000" b="1">
                <a:solidFill>
                  <a:schemeClr val="bg1"/>
                </a:solidFill>
                <a:latin typeface="Arial" panose="020B0604020202020204" pitchFamily="34" charset="0"/>
                <a:cs typeface="Arial" panose="020B0604020202020204" pitchFamily="34" charset="0"/>
              </a:rPr>
              <a:t>Děkujeme za pozornost</a:t>
            </a:r>
          </a:p>
          <a:p>
            <a:pPr defTabSz="1007383">
              <a:defRPr/>
            </a:pPr>
            <a:endParaRPr lang="cs-CZ" sz="1600" b="1">
              <a:solidFill>
                <a:schemeClr val="bg1"/>
              </a:solidFill>
              <a:ea typeface="Calibri" panose="020F0502020204030204" pitchFamily="34" charset="0"/>
            </a:endParaRPr>
          </a:p>
          <a:p>
            <a:pPr defTabSz="1007383">
              <a:defRPr/>
            </a:pPr>
            <a:r>
              <a:rPr lang="cs-CZ" sz="1600" b="1">
                <a:solidFill>
                  <a:schemeClr val="bg1"/>
                </a:solidFill>
                <a:ea typeface="Calibri" panose="020F0502020204030204" pitchFamily="34" charset="0"/>
              </a:rPr>
              <a:t>Projekt je spolufinancován z ESF ČR prostřednictvím OP Z+</a:t>
            </a:r>
            <a:br>
              <a:rPr lang="cs-CZ" sz="1200">
                <a:solidFill>
                  <a:schemeClr val="bg1"/>
                </a:solidFill>
                <a:ea typeface="Calibri" panose="020F0502020204030204" pitchFamily="34" charset="0"/>
              </a:rPr>
            </a:br>
            <a:endParaRPr lang="cs-CZ" sz="1400">
              <a:solidFill>
                <a:schemeClr val="bg1"/>
              </a:solidFill>
            </a:endParaRPr>
          </a:p>
          <a:p>
            <a:pPr marL="0" marR="0" lvl="0" indent="0" algn="l" defTabSz="1007383"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Evaluace bude dostupná online na webových stránkách ASZ.</a:t>
            </a:r>
          </a:p>
          <a:p>
            <a:pPr marL="0" marR="0" lvl="0" indent="0" algn="l" defTabSz="1007383" rtl="0" eaLnBrk="1" fontAlgn="auto" latinLnBrk="0" hangingPunct="1">
              <a:lnSpc>
                <a:spcPct val="100000"/>
              </a:lnSpc>
              <a:spcBef>
                <a:spcPts val="0"/>
              </a:spcBef>
              <a:spcAft>
                <a:spcPts val="0"/>
              </a:spcAft>
              <a:buClrTx/>
              <a:buSzTx/>
              <a:buFontTx/>
              <a:buNone/>
              <a:tabLst/>
              <a:defRPr/>
            </a:pPr>
            <a:endParaRPr lang="cs-CZ" sz="1400">
              <a:solidFill>
                <a:schemeClr val="bg1"/>
              </a:solidFill>
              <a:latin typeface="Arial" panose="020B0604020202020204" pitchFamily="34" charset="0"/>
              <a:cs typeface="Arial" panose="020B0604020202020204" pitchFamily="34" charset="0"/>
            </a:endParaRPr>
          </a:p>
          <a:p>
            <a:pPr marL="0" marR="0" lvl="0" indent="0" algn="l" defTabSz="1007383" rtl="0" eaLnBrk="1" fontAlgn="auto" latinLnBrk="0" hangingPunct="1">
              <a:lnSpc>
                <a:spcPct val="100000"/>
              </a:lnSpc>
              <a:spcBef>
                <a:spcPts val="0"/>
              </a:spcBef>
              <a:spcAft>
                <a:spcPts val="0"/>
              </a:spcAft>
              <a:buClrTx/>
              <a:buSzTx/>
              <a:buFontTx/>
              <a:buNone/>
              <a:tabLst/>
              <a:defRPr/>
            </a:pPr>
            <a:r>
              <a:rPr kumimoji="0" lang="cs-CZ" sz="1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Kontakt pro případné dotazy a komentáře:</a:t>
            </a:r>
          </a:p>
          <a:p>
            <a:pPr marL="0" marR="0" lvl="0" indent="0" algn="l" defTabSz="1007383" rtl="0" eaLnBrk="1" fontAlgn="auto" latinLnBrk="0" hangingPunct="1">
              <a:lnSpc>
                <a:spcPct val="100000"/>
              </a:lnSpc>
              <a:spcBef>
                <a:spcPts val="0"/>
              </a:spcBef>
              <a:spcAft>
                <a:spcPts val="0"/>
              </a:spcAft>
              <a:buClrTx/>
              <a:buSzTx/>
              <a:buFontTx/>
              <a:buNone/>
              <a:tabLst/>
              <a:defRPr/>
            </a:pPr>
            <a:endParaRPr kumimoji="0" lang="cs-CZ" sz="14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1007383"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Linda</a:t>
            </a:r>
            <a:r>
              <a:rPr kumimoji="0" lang="en-GB" sz="14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a:t>
            </a:r>
            <a:r>
              <a:rPr kumimoji="0" lang="cs-CZ" sz="14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M</a:t>
            </a:r>
            <a:r>
              <a:rPr kumimoji="0" lang="en-GB" sz="14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a</a:t>
            </a:r>
            <a:r>
              <a:rPr kumimoji="0" lang="cs-CZ" sz="1400" b="1"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rsikova</a:t>
            </a:r>
            <a:r>
              <a:rPr kumimoji="0" lang="en-GB" sz="14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@cz.ey.com</a:t>
            </a:r>
            <a:r>
              <a:rPr kumimoji="0" lang="cs-CZ" sz="14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 </a:t>
            </a:r>
          </a:p>
          <a:p>
            <a:pPr marL="0" marR="0" lvl="0" indent="0" algn="l" defTabSz="1007383" rtl="0" eaLnBrk="1" fontAlgn="auto" latinLnBrk="0" hangingPunct="1">
              <a:lnSpc>
                <a:spcPct val="100000"/>
              </a:lnSpc>
              <a:spcBef>
                <a:spcPts val="0"/>
              </a:spcBef>
              <a:spcAft>
                <a:spcPts val="0"/>
              </a:spcAft>
              <a:buClrTx/>
              <a:buSzTx/>
              <a:buFontTx/>
              <a:buNone/>
              <a:tabLst/>
              <a:defRPr/>
            </a:pPr>
            <a:r>
              <a:rPr kumimoji="0" lang="cs-CZ" sz="1400" b="1" i="0" u="none" strike="noStrike" kern="1200" cap="none" spc="0" normalizeH="0" baseline="0" noProof="0" err="1">
                <a:ln>
                  <a:noFill/>
                </a:ln>
                <a:solidFill>
                  <a:schemeClr val="bg1"/>
                </a:solidFill>
                <a:effectLst/>
                <a:uLnTx/>
                <a:uFillTx/>
                <a:latin typeface="Arial" panose="020B0604020202020204" pitchFamily="34" charset="0"/>
                <a:ea typeface="+mn-ea"/>
                <a:cs typeface="Arial" panose="020B0604020202020204" pitchFamily="34" charset="0"/>
              </a:rPr>
              <a:t>Alena.Znamenackova</a:t>
            </a:r>
            <a:r>
              <a:rPr kumimoji="0" lang="en-GB" sz="1400" b="1"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@cz.ey.com</a:t>
            </a:r>
            <a:endParaRPr lang="cs-CZ" sz="1400" b="1">
              <a:solidFill>
                <a:schemeClr val="bg1"/>
              </a:solidFill>
              <a:latin typeface="Arial" panose="020B0604020202020204" pitchFamily="34" charset="0"/>
              <a:cs typeface="Arial" panose="020B0604020202020204" pitchFamily="34" charset="0"/>
            </a:endParaRPr>
          </a:p>
        </p:txBody>
      </p:sp>
      <p:sp>
        <p:nvSpPr>
          <p:cNvPr id="5" name="Freeform 2">
            <a:extLst>
              <a:ext uri="{FF2B5EF4-FFF2-40B4-BE49-F238E27FC236}">
                <a16:creationId xmlns:a16="http://schemas.microsoft.com/office/drawing/2014/main" id="{AD52BA5C-95B1-B317-F6BB-59DEF0299F4B}"/>
              </a:ext>
            </a:extLst>
          </p:cNvPr>
          <p:cNvSpPr/>
          <p:nvPr/>
        </p:nvSpPr>
        <p:spPr>
          <a:xfrm>
            <a:off x="145945" y="87480"/>
            <a:ext cx="2616945" cy="678541"/>
          </a:xfrm>
          <a:custGeom>
            <a:avLst/>
            <a:gdLst/>
            <a:ahLst/>
            <a:cxnLst/>
            <a:rect l="l" t="t" r="r" b="b"/>
            <a:pathLst>
              <a:path w="10673974" h="2772461">
                <a:moveTo>
                  <a:pt x="0" y="0"/>
                </a:moveTo>
                <a:lnTo>
                  <a:pt x="10673974" y="0"/>
                </a:lnTo>
                <a:lnTo>
                  <a:pt x="10673974" y="2772461"/>
                </a:lnTo>
                <a:lnTo>
                  <a:pt x="0" y="2772461"/>
                </a:lnTo>
                <a:lnTo>
                  <a:pt x="0" y="0"/>
                </a:lnTo>
                <a:close/>
              </a:path>
            </a:pathLst>
          </a:custGeom>
          <a:blipFill>
            <a:blip r:embed="rId4"/>
            <a:stretch>
              <a:fillRect/>
            </a:stretch>
          </a:blipFill>
        </p:spPr>
        <p:txBody>
          <a:bodyPr/>
          <a:lstStyle/>
          <a:p>
            <a:endParaRPr lang="cs-CZ"/>
          </a:p>
        </p:txBody>
      </p:sp>
    </p:spTree>
    <p:extLst>
      <p:ext uri="{BB962C8B-B14F-4D97-AF65-F5344CB8AC3E}">
        <p14:creationId xmlns:p14="http://schemas.microsoft.com/office/powerpoint/2010/main" val="23878524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256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1">
            <a:extLst>
              <a:ext uri="{FF2B5EF4-FFF2-40B4-BE49-F238E27FC236}">
                <a16:creationId xmlns:a16="http://schemas.microsoft.com/office/drawing/2014/main" id="{B5126776-983B-548C-BE98-18668EAB9AA5}"/>
              </a:ext>
            </a:extLst>
          </p:cNvPr>
          <p:cNvSpPr txBox="1">
            <a:spLocks/>
          </p:cNvSpPr>
          <p:nvPr/>
        </p:nvSpPr>
        <p:spPr>
          <a:xfrm>
            <a:off x="213596" y="-215650"/>
            <a:ext cx="4368602" cy="1680943"/>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cs-CZ" sz="5400" b="0" i="0" u="none" strike="noStrike" kern="1200" cap="none" spc="0" normalizeH="0" baseline="0" noProof="0">
                <a:ln>
                  <a:noFill/>
                </a:ln>
                <a:solidFill>
                  <a:prstClr val="black"/>
                </a:solidFill>
                <a:effectLst/>
                <a:uLnTx/>
                <a:uFillTx/>
                <a:latin typeface="Arial" panose="020B0604020202020204" pitchFamily="34" charset="0"/>
                <a:ea typeface="+mj-ea"/>
                <a:cs typeface="Arial" panose="020B0604020202020204" pitchFamily="34" charset="0"/>
              </a:rPr>
              <a:t>Agenda setkání</a:t>
            </a:r>
            <a:br>
              <a:rPr kumimoji="0" lang="cs-CZ" sz="5400" b="0" i="0" u="none" strike="noStrike" kern="1200" cap="none" spc="0" normalizeH="0" baseline="0" noProof="0">
                <a:ln>
                  <a:noFill/>
                </a:ln>
                <a:solidFill>
                  <a:prstClr val="black"/>
                </a:solidFill>
                <a:effectLst/>
                <a:uLnTx/>
                <a:uFillTx/>
                <a:latin typeface="Calibri Light" panose="020F0302020204030204"/>
                <a:ea typeface="+mj-ea"/>
                <a:cs typeface="+mj-cs"/>
              </a:rPr>
            </a:br>
            <a:endParaRPr kumimoji="0" lang="cs-CZ" sz="54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pic>
        <p:nvPicPr>
          <p:cNvPr id="6" name="Obrázek 5" descr="Pšeničná tráva v poli">
            <a:extLst>
              <a:ext uri="{FF2B5EF4-FFF2-40B4-BE49-F238E27FC236}">
                <a16:creationId xmlns:a16="http://schemas.microsoft.com/office/drawing/2014/main" id="{602DC92F-1172-BC12-0E1D-69C364F3011A}"/>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l="9359" r="33990"/>
          <a:stretch/>
        </p:blipFill>
        <p:spPr>
          <a:xfrm>
            <a:off x="6364827" y="0"/>
            <a:ext cx="5830349" cy="6858000"/>
          </a:xfrm>
          <a:prstGeom prst="rect">
            <a:avLst/>
          </a:prstGeom>
        </p:spPr>
      </p:pic>
      <p:grpSp>
        <p:nvGrpSpPr>
          <p:cNvPr id="14" name="Group 33">
            <a:extLst>
              <a:ext uri="{FF2B5EF4-FFF2-40B4-BE49-F238E27FC236}">
                <a16:creationId xmlns:a16="http://schemas.microsoft.com/office/drawing/2014/main" id="{587F85DE-6C92-AD84-DE1D-3A573F29D098}"/>
              </a:ext>
            </a:extLst>
          </p:cNvPr>
          <p:cNvGrpSpPr/>
          <p:nvPr/>
        </p:nvGrpSpPr>
        <p:grpSpPr>
          <a:xfrm>
            <a:off x="7517866" y="717145"/>
            <a:ext cx="3556904" cy="5747341"/>
            <a:chOff x="7852648" y="261605"/>
            <a:chExt cx="3589009" cy="5650924"/>
          </a:xfrm>
        </p:grpSpPr>
        <p:sp>
          <p:nvSpPr>
            <p:cNvPr id="15" name="Obdélník 14">
              <a:extLst>
                <a:ext uri="{FF2B5EF4-FFF2-40B4-BE49-F238E27FC236}">
                  <a16:creationId xmlns:a16="http://schemas.microsoft.com/office/drawing/2014/main" id="{6F1202B9-89F5-4181-015F-12B44F1BE9DE}"/>
                </a:ext>
              </a:extLst>
            </p:cNvPr>
            <p:cNvSpPr/>
            <p:nvPr/>
          </p:nvSpPr>
          <p:spPr>
            <a:xfrm>
              <a:off x="7852648" y="261605"/>
              <a:ext cx="3501552" cy="3527307"/>
            </a:xfrm>
            <a:prstGeom prst="rect">
              <a:avLst/>
            </a:prstGeom>
            <a:solidFill>
              <a:srgbClr val="FFFFFF">
                <a:lumMod val="95000"/>
              </a:srgbClr>
            </a:solidFill>
            <a:ln w="19050" cap="flat" cmpd="sng" algn="ctr">
              <a:solidFill>
                <a:srgbClr val="FFFFFF">
                  <a:lumMod val="95000"/>
                </a:srgbClr>
              </a:solidFill>
              <a:prstDash val="solid"/>
            </a:ln>
            <a:effectLst/>
          </p:spPr>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cs-CZ" sz="1199" b="0" i="0" u="none" strike="noStrike" kern="0" cap="none" spc="0" normalizeH="0" baseline="0" noProof="0">
                <a:ln>
                  <a:noFill/>
                </a:ln>
                <a:solidFill>
                  <a:srgbClr val="2E2E38"/>
                </a:solidFill>
                <a:effectLst/>
                <a:uLnTx/>
                <a:uFillTx/>
                <a:latin typeface="Arial" panose="020B0604020202020204" pitchFamily="34" charset="0"/>
                <a:ea typeface="+mn-ea"/>
                <a:cs typeface="Arial" panose="020B0604020202020204" pitchFamily="34" charset="0"/>
              </a:endParaRPr>
            </a:p>
          </p:txBody>
        </p:sp>
        <p:sp>
          <p:nvSpPr>
            <p:cNvPr id="16" name="Content Placeholder 4">
              <a:extLst>
                <a:ext uri="{FF2B5EF4-FFF2-40B4-BE49-F238E27FC236}">
                  <a16:creationId xmlns:a16="http://schemas.microsoft.com/office/drawing/2014/main" id="{EC57487F-A7DA-54E2-C367-19FCBDB979CD}"/>
                </a:ext>
              </a:extLst>
            </p:cNvPr>
            <p:cNvSpPr txBox="1">
              <a:spLocks/>
            </p:cNvSpPr>
            <p:nvPr/>
          </p:nvSpPr>
          <p:spPr>
            <a:xfrm>
              <a:off x="7940105" y="2083706"/>
              <a:ext cx="3501552" cy="751225"/>
            </a:xfrm>
            <a:prstGeom prst="rect">
              <a:avLst/>
            </a:prstGeom>
          </p:spPr>
          <p:txBody>
            <a:bodyPr/>
            <a:lst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3943"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r>
                <a:rPr kumimoji="0" lang="cs-CZ" sz="1799" b="1" i="0" u="none" strike="noStrike" kern="1200" cap="none" spc="0" normalizeH="0" baseline="0" noProof="0">
                  <a:ln>
                    <a:noFill/>
                  </a:ln>
                  <a:solidFill>
                    <a:srgbClr val="2E2E38"/>
                  </a:solidFill>
                  <a:effectLst/>
                  <a:uLnTx/>
                  <a:uFillTx/>
                  <a:latin typeface="Arial" panose="020B0604020202020204" pitchFamily="34" charset="0"/>
                  <a:ea typeface="+mn-ea"/>
                  <a:cs typeface="+mn-cs"/>
                </a:rPr>
                <a:t>Linda Maršíková</a:t>
              </a:r>
            </a:p>
            <a:p>
              <a:pPr marL="0" marR="0" lvl="0" indent="0" algn="ctr" defTabSz="913943"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r>
                <a:rPr kumimoji="0" lang="cs-CZ" sz="1799" b="0" i="0" u="none" strike="noStrike" kern="1200" cap="none" spc="0" normalizeH="0" baseline="0" noProof="0">
                  <a:ln>
                    <a:noFill/>
                  </a:ln>
                  <a:solidFill>
                    <a:srgbClr val="2E2E38"/>
                  </a:solidFill>
                  <a:effectLst/>
                  <a:uLnTx/>
                  <a:uFillTx/>
                  <a:latin typeface="Arial" panose="020B0604020202020204" pitchFamily="34" charset="0"/>
                  <a:ea typeface="+mn-ea"/>
                  <a:cs typeface="+mn-cs"/>
                </a:rPr>
                <a:t>manažerka v týmu EY pro veřejný sektor</a:t>
              </a:r>
              <a:endParaRPr kumimoji="0" lang="en-US" sz="1799" b="0" i="0" u="none" strike="noStrike" kern="1200" cap="none" spc="0" normalizeH="0" baseline="0" noProof="0">
                <a:ln>
                  <a:noFill/>
                </a:ln>
                <a:solidFill>
                  <a:srgbClr val="2E2E38"/>
                </a:solidFill>
                <a:effectLst/>
                <a:uLnTx/>
                <a:uFillTx/>
                <a:latin typeface="Arial" panose="020B0604020202020204" pitchFamily="34" charset="0"/>
                <a:ea typeface="+mn-ea"/>
                <a:cs typeface="+mn-cs"/>
              </a:endParaRPr>
            </a:p>
            <a:p>
              <a:pPr marL="0" marR="0" lvl="0" indent="0" algn="ctr" defTabSz="913943"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endParaRPr kumimoji="0" lang="en-US" sz="1799" b="1" i="0" u="none" strike="noStrike" kern="1200" cap="none" spc="0" normalizeH="0" baseline="0" noProof="0">
                <a:ln>
                  <a:noFill/>
                </a:ln>
                <a:solidFill>
                  <a:srgbClr val="2E2E38"/>
                </a:solidFill>
                <a:effectLst/>
                <a:uLnTx/>
                <a:uFillTx/>
                <a:latin typeface="Arial" panose="020B0604020202020204" pitchFamily="34" charset="0"/>
                <a:ea typeface="+mn-ea"/>
                <a:cs typeface="+mn-cs"/>
              </a:endParaRPr>
            </a:p>
            <a:p>
              <a:pPr marL="0" marR="0" lvl="0" indent="0" algn="l" defTabSz="913943"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endParaRPr kumimoji="0" lang="cs-CZ" sz="1799" b="1" i="0" u="none" strike="noStrike" kern="1200" cap="none" spc="0" normalizeH="0" baseline="0" noProof="0">
                <a:ln>
                  <a:noFill/>
                </a:ln>
                <a:solidFill>
                  <a:srgbClr val="27ACAA"/>
                </a:solidFill>
                <a:effectLst/>
                <a:uLnTx/>
                <a:uFillTx/>
                <a:latin typeface="Arial" panose="020B0604020202020204" pitchFamily="34" charset="0"/>
                <a:ea typeface="+mn-ea"/>
                <a:cs typeface="+mn-cs"/>
              </a:endParaRPr>
            </a:p>
          </p:txBody>
        </p:sp>
        <p:sp>
          <p:nvSpPr>
            <p:cNvPr id="17" name="Obdélník 16">
              <a:extLst>
                <a:ext uri="{FF2B5EF4-FFF2-40B4-BE49-F238E27FC236}">
                  <a16:creationId xmlns:a16="http://schemas.microsoft.com/office/drawing/2014/main" id="{01D8447C-E30C-EA3A-F8EB-7F7D99C2AAE8}"/>
                </a:ext>
              </a:extLst>
            </p:cNvPr>
            <p:cNvSpPr/>
            <p:nvPr/>
          </p:nvSpPr>
          <p:spPr>
            <a:xfrm>
              <a:off x="7852649" y="3381015"/>
              <a:ext cx="3501552" cy="2531514"/>
            </a:xfrm>
            <a:prstGeom prst="rect">
              <a:avLst/>
            </a:prstGeom>
            <a:solidFill>
              <a:srgbClr val="FFFFFF">
                <a:lumMod val="95000"/>
              </a:srgbClr>
            </a:solidFill>
            <a:ln w="19050" cap="flat" cmpd="sng" algn="ctr">
              <a:solidFill>
                <a:srgbClr val="FFFFFF">
                  <a:lumMod val="95000"/>
                </a:srgbClr>
              </a:solidFill>
              <a:prstDash val="solid"/>
            </a:ln>
            <a:effectLst/>
          </p:spPr>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marL="0" marR="0" lvl="0" indent="0" algn="ctr" defTabSz="913943" rtl="0" eaLnBrk="1" fontAlgn="auto" latinLnBrk="0" hangingPunct="1">
                <a:lnSpc>
                  <a:spcPct val="100000"/>
                </a:lnSpc>
                <a:spcBef>
                  <a:spcPts val="0"/>
                </a:spcBef>
                <a:spcAft>
                  <a:spcPts val="0"/>
                </a:spcAft>
                <a:buClrTx/>
                <a:buSzTx/>
                <a:buFontTx/>
                <a:buNone/>
                <a:tabLst/>
                <a:defRPr/>
              </a:pPr>
              <a:endParaRPr kumimoji="0" lang="cs-CZ" sz="1199" b="0" i="0" u="none" strike="noStrike" kern="0" cap="none" spc="0" normalizeH="0" baseline="0" noProof="0" err="1">
                <a:ln>
                  <a:noFill/>
                </a:ln>
                <a:solidFill>
                  <a:srgbClr val="2E2E38"/>
                </a:solidFill>
                <a:effectLst/>
                <a:uLnTx/>
                <a:uFillTx/>
                <a:latin typeface="Arial" panose="020B0604020202020204" pitchFamily="34" charset="0"/>
                <a:ea typeface="+mn-ea"/>
                <a:cs typeface="Arial" panose="020B0604020202020204" pitchFamily="34" charset="0"/>
              </a:endParaRPr>
            </a:p>
          </p:txBody>
        </p:sp>
        <p:sp>
          <p:nvSpPr>
            <p:cNvPr id="18" name="Content Placeholder 4">
              <a:extLst>
                <a:ext uri="{FF2B5EF4-FFF2-40B4-BE49-F238E27FC236}">
                  <a16:creationId xmlns:a16="http://schemas.microsoft.com/office/drawing/2014/main" id="{B5D69862-2F76-9DF4-BA33-1C5989AE6CD0}"/>
                </a:ext>
              </a:extLst>
            </p:cNvPr>
            <p:cNvSpPr txBox="1">
              <a:spLocks/>
            </p:cNvSpPr>
            <p:nvPr/>
          </p:nvSpPr>
          <p:spPr>
            <a:xfrm>
              <a:off x="7940105" y="4679685"/>
              <a:ext cx="3501552" cy="751225"/>
            </a:xfrm>
            <a:prstGeom prst="rect">
              <a:avLst/>
            </a:prstGeom>
          </p:spPr>
          <p:txBody>
            <a:bodyPr/>
            <a:lstStyle>
              <a:lvl1pPr marL="356616"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2000" kern="1200">
                  <a:solidFill>
                    <a:schemeClr val="bg1"/>
                  </a:solidFill>
                  <a:latin typeface="Arial" panose="020B0604020202020204" pitchFamily="34" charset="0"/>
                  <a:ea typeface="+mn-ea"/>
                  <a:cs typeface="+mn-cs"/>
                </a:defRPr>
              </a:lvl1pPr>
              <a:lvl2pPr marL="713232"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800" kern="1200">
                  <a:solidFill>
                    <a:schemeClr val="bg1"/>
                  </a:solidFill>
                  <a:latin typeface="Arial" panose="020B0604020202020204" pitchFamily="34" charset="0"/>
                  <a:ea typeface="+mn-ea"/>
                  <a:cs typeface="+mn-cs"/>
                </a:defRPr>
              </a:lvl2pPr>
              <a:lvl3pPr marL="1069848"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600" kern="1200">
                  <a:solidFill>
                    <a:schemeClr val="bg1"/>
                  </a:solidFill>
                  <a:latin typeface="Arial" panose="020B0604020202020204" pitchFamily="34" charset="0"/>
                  <a:ea typeface="+mn-ea"/>
                  <a:cs typeface="+mn-cs"/>
                </a:defRPr>
              </a:lvl3pPr>
              <a:lvl4pPr marL="1426464"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400" kern="1200">
                  <a:solidFill>
                    <a:schemeClr val="bg1"/>
                  </a:solidFill>
                  <a:latin typeface="Arial" panose="020B0604020202020204" pitchFamily="34" charset="0"/>
                  <a:ea typeface="+mn-ea"/>
                  <a:cs typeface="+mn-cs"/>
                </a:defRPr>
              </a:lvl4pPr>
              <a:lvl5pPr marL="1783080" indent="-356616" algn="l" defTabSz="914400" rtl="0" eaLnBrk="1" latinLnBrk="0" hangingPunct="1">
                <a:spcBef>
                  <a:spcPts val="0"/>
                </a:spcBef>
                <a:spcAft>
                  <a:spcPts val="600"/>
                </a:spcAft>
                <a:buClr>
                  <a:schemeClr val="tx2"/>
                </a:buClr>
                <a:buSzPct val="80000"/>
                <a:buFont typeface="Arial" panose="020B0604020202020204" pitchFamily="34" charset="0"/>
                <a:buChar char="►"/>
                <a:defRPr sz="1200" kern="1200">
                  <a:solidFill>
                    <a:schemeClr val="bg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3943"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r>
                <a:rPr kumimoji="0" lang="cs-CZ" sz="1799" b="1" i="0" u="none" strike="noStrike" kern="1200" cap="none" spc="0" normalizeH="0" baseline="0" noProof="0">
                  <a:ln>
                    <a:noFill/>
                  </a:ln>
                  <a:solidFill>
                    <a:srgbClr val="2E2E38"/>
                  </a:solidFill>
                  <a:effectLst/>
                  <a:uLnTx/>
                  <a:uFillTx/>
                  <a:latin typeface="Arial" panose="020B0604020202020204" pitchFamily="34" charset="0"/>
                  <a:ea typeface="+mn-ea"/>
                  <a:cs typeface="+mn-cs"/>
                </a:rPr>
                <a:t>Alena Znamenáčková</a:t>
              </a:r>
            </a:p>
            <a:p>
              <a:pPr marL="0" marR="0" lvl="0" indent="0" algn="ctr" defTabSz="913943" rtl="0" eaLnBrk="1" fontAlgn="auto" latinLnBrk="0" hangingPunct="1">
                <a:lnSpc>
                  <a:spcPct val="100000"/>
                </a:lnSpc>
                <a:spcBef>
                  <a:spcPts val="0"/>
                </a:spcBef>
                <a:spcAft>
                  <a:spcPts val="600"/>
                </a:spcAft>
                <a:buClr>
                  <a:srgbClr val="FFE600"/>
                </a:buClr>
                <a:buSzPct val="80000"/>
                <a:buFont typeface="Arial" panose="020B0604020202020204" pitchFamily="34" charset="0"/>
                <a:buNone/>
                <a:tabLst/>
                <a:defRPr/>
              </a:pPr>
              <a:r>
                <a:rPr kumimoji="0" lang="cs-CZ" sz="1799" b="0" i="0" u="none" strike="noStrike" kern="1200" cap="none" spc="0" normalizeH="0" baseline="0" noProof="0">
                  <a:ln>
                    <a:noFill/>
                  </a:ln>
                  <a:solidFill>
                    <a:srgbClr val="2E2E38"/>
                  </a:solidFill>
                  <a:effectLst/>
                  <a:uLnTx/>
                  <a:uFillTx/>
                  <a:latin typeface="Arial" panose="020B0604020202020204" pitchFamily="34" charset="0"/>
                  <a:ea typeface="+mn-ea"/>
                  <a:cs typeface="+mn-cs"/>
                </a:rPr>
                <a:t>senior konzultantka v týmu EY </a:t>
              </a:r>
              <a:br>
                <a:rPr kumimoji="0" lang="cs-CZ" sz="1799" b="0" i="0" u="none" strike="noStrike" kern="1200" cap="none" spc="0" normalizeH="0" baseline="0" noProof="0">
                  <a:ln>
                    <a:noFill/>
                  </a:ln>
                  <a:solidFill>
                    <a:srgbClr val="2E2E38"/>
                  </a:solidFill>
                  <a:effectLst/>
                  <a:uLnTx/>
                  <a:uFillTx/>
                  <a:latin typeface="Arial" panose="020B0604020202020204" pitchFamily="34" charset="0"/>
                  <a:ea typeface="+mn-ea"/>
                  <a:cs typeface="+mn-cs"/>
                </a:rPr>
              </a:br>
              <a:r>
                <a:rPr kumimoji="0" lang="cs-CZ" sz="1799" b="0" i="0" u="none" strike="noStrike" kern="1200" cap="none" spc="0" normalizeH="0" baseline="0" noProof="0">
                  <a:ln>
                    <a:noFill/>
                  </a:ln>
                  <a:solidFill>
                    <a:srgbClr val="2E2E38"/>
                  </a:solidFill>
                  <a:effectLst/>
                  <a:uLnTx/>
                  <a:uFillTx/>
                  <a:latin typeface="Arial" panose="020B0604020202020204" pitchFamily="34" charset="0"/>
                  <a:ea typeface="+mn-ea"/>
                  <a:cs typeface="+mn-cs"/>
                </a:rPr>
                <a:t>pro veřejný sektor</a:t>
              </a:r>
              <a:endParaRPr kumimoji="0" lang="en-US" sz="1799" b="0" i="0" u="none" strike="noStrike" kern="1200" cap="none" spc="0" normalizeH="0" baseline="0" noProof="0">
                <a:ln>
                  <a:noFill/>
                </a:ln>
                <a:solidFill>
                  <a:srgbClr val="2E2E38"/>
                </a:solidFill>
                <a:effectLst/>
                <a:uLnTx/>
                <a:uFillTx/>
                <a:latin typeface="Arial" panose="020B0604020202020204" pitchFamily="34" charset="0"/>
                <a:ea typeface="+mn-ea"/>
                <a:cs typeface="+mn-cs"/>
              </a:endParaRPr>
            </a:p>
          </p:txBody>
        </p:sp>
      </p:grpSp>
      <p:sp>
        <p:nvSpPr>
          <p:cNvPr id="21" name="TextBox 7">
            <a:extLst>
              <a:ext uri="{FF2B5EF4-FFF2-40B4-BE49-F238E27FC236}">
                <a16:creationId xmlns:a16="http://schemas.microsoft.com/office/drawing/2014/main" id="{A64C9750-B84D-2B1B-399E-69301A36D196}"/>
              </a:ext>
            </a:extLst>
          </p:cNvPr>
          <p:cNvSpPr txBox="1"/>
          <p:nvPr/>
        </p:nvSpPr>
        <p:spPr>
          <a:xfrm>
            <a:off x="213596" y="1045966"/>
            <a:ext cx="5741411" cy="522964"/>
          </a:xfrm>
          <a:prstGeom prst="rect">
            <a:avLst/>
          </a:prstGeom>
          <a:noFill/>
        </p:spPr>
        <p:txBody>
          <a:bodyPr wrap="square">
            <a:spAutoFit/>
          </a:bodyPr>
          <a:lstStyle/>
          <a:p>
            <a:pPr marL="0" marR="0" lvl="0" indent="0" defTabSz="913943" rtl="0" eaLnBrk="1" fontAlgn="auto" latinLnBrk="0" hangingPunct="1">
              <a:lnSpc>
                <a:spcPct val="100000"/>
              </a:lnSpc>
              <a:spcBef>
                <a:spcPts val="0"/>
              </a:spcBef>
              <a:spcAft>
                <a:spcPts val="600"/>
              </a:spcAft>
              <a:buClr>
                <a:srgbClr val="FFE600"/>
              </a:buClr>
              <a:buSzPct val="80000"/>
              <a:buFontTx/>
              <a:buNone/>
              <a:tabLst/>
              <a:defRPr/>
            </a:pPr>
            <a:r>
              <a:rPr lang="cs-CZ" sz="1399">
                <a:solidFill>
                  <a:srgbClr val="2E2E38"/>
                </a:solidFill>
                <a:latin typeface="Arial" panose="020B0604020202020204" pitchFamily="34" charset="0"/>
                <a:cs typeface="Arial" panose="020B0604020202020204" pitchFamily="34" charset="0"/>
              </a:rPr>
              <a:t>Cílem dnešní prezentace je představení hlavních závěrů a doporučení Evaluace projektu RSSZ. Prezentace je rozdělena do čtyř bloků:</a:t>
            </a:r>
            <a:endParaRPr kumimoji="0" lang="cs-CZ" sz="1399" b="0" i="0" u="none" strike="noStrike" kern="1200" cap="none" spc="0" normalizeH="0" baseline="0" noProof="0">
              <a:ln>
                <a:noFill/>
              </a:ln>
              <a:solidFill>
                <a:srgbClr val="2E2E38"/>
              </a:solidFill>
              <a:effectLst/>
              <a:uLnTx/>
              <a:uFillTx/>
              <a:latin typeface="Arial" panose="020B0604020202020204" pitchFamily="34" charset="0"/>
              <a:ea typeface="+mn-ea"/>
              <a:cs typeface="Arial" panose="020B0604020202020204" pitchFamily="34" charset="0"/>
            </a:endParaRPr>
          </a:p>
        </p:txBody>
      </p:sp>
      <p:cxnSp>
        <p:nvCxnSpPr>
          <p:cNvPr id="23" name="Přímá spojnice 22">
            <a:extLst>
              <a:ext uri="{FF2B5EF4-FFF2-40B4-BE49-F238E27FC236}">
                <a16:creationId xmlns:a16="http://schemas.microsoft.com/office/drawing/2014/main" id="{87708259-27C8-80DF-7BB4-D8762945FA20}"/>
              </a:ext>
            </a:extLst>
          </p:cNvPr>
          <p:cNvCxnSpPr>
            <a:cxnSpLocks/>
          </p:cNvCxnSpPr>
          <p:nvPr/>
        </p:nvCxnSpPr>
        <p:spPr>
          <a:xfrm>
            <a:off x="1645863" y="2142896"/>
            <a:ext cx="0" cy="3814145"/>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24" name="Tabulka 6">
            <a:extLst>
              <a:ext uri="{FF2B5EF4-FFF2-40B4-BE49-F238E27FC236}">
                <a16:creationId xmlns:a16="http://schemas.microsoft.com/office/drawing/2014/main" id="{3A608CDC-7562-0BD4-1980-41869155B13C}"/>
              </a:ext>
            </a:extLst>
          </p:cNvPr>
          <p:cNvGraphicFramePr>
            <a:graphicFrameLocks noGrp="1"/>
          </p:cNvGraphicFramePr>
          <p:nvPr>
            <p:extLst>
              <p:ext uri="{D42A27DB-BD31-4B8C-83A1-F6EECF244321}">
                <p14:modId xmlns:p14="http://schemas.microsoft.com/office/powerpoint/2010/main" val="2278672200"/>
              </p:ext>
            </p:extLst>
          </p:nvPr>
        </p:nvGraphicFramePr>
        <p:xfrm>
          <a:off x="1732540" y="2039335"/>
          <a:ext cx="4302500" cy="4021264"/>
        </p:xfrm>
        <a:graphic>
          <a:graphicData uri="http://schemas.openxmlformats.org/drawingml/2006/table">
            <a:tbl>
              <a:tblPr firstRow="1" bandRow="1"/>
              <a:tblGrid>
                <a:gridCol w="4302500">
                  <a:extLst>
                    <a:ext uri="{9D8B030D-6E8A-4147-A177-3AD203B41FA5}">
                      <a16:colId xmlns:a16="http://schemas.microsoft.com/office/drawing/2014/main" val="3873368890"/>
                    </a:ext>
                  </a:extLst>
                </a:gridCol>
              </a:tblGrid>
              <a:tr h="1005316">
                <a:tc>
                  <a:txBody>
                    <a:bodyPr/>
                    <a:lstStyle>
                      <a:lvl1pPr marL="0" algn="l" defTabSz="914400" rtl="0" eaLnBrk="1" latinLnBrk="0" hangingPunct="1">
                        <a:defRPr sz="1800" b="1" kern="1200">
                          <a:solidFill>
                            <a:schemeClr val="lt1"/>
                          </a:solidFill>
                          <a:latin typeface="EYInterstate Light"/>
                        </a:defRPr>
                      </a:lvl1pPr>
                      <a:lvl2pPr marL="457200" algn="l" defTabSz="914400" rtl="0" eaLnBrk="1" latinLnBrk="0" hangingPunct="1">
                        <a:defRPr sz="1800" b="1" kern="1200">
                          <a:solidFill>
                            <a:schemeClr val="lt1"/>
                          </a:solidFill>
                          <a:latin typeface="EYInterstate Light"/>
                        </a:defRPr>
                      </a:lvl2pPr>
                      <a:lvl3pPr marL="914400" algn="l" defTabSz="914400" rtl="0" eaLnBrk="1" latinLnBrk="0" hangingPunct="1">
                        <a:defRPr sz="1800" b="1" kern="1200">
                          <a:solidFill>
                            <a:schemeClr val="lt1"/>
                          </a:solidFill>
                          <a:latin typeface="EYInterstate Light"/>
                        </a:defRPr>
                      </a:lvl3pPr>
                      <a:lvl4pPr marL="1371600" algn="l" defTabSz="914400" rtl="0" eaLnBrk="1" latinLnBrk="0" hangingPunct="1">
                        <a:defRPr sz="1800" b="1" kern="1200">
                          <a:solidFill>
                            <a:schemeClr val="lt1"/>
                          </a:solidFill>
                          <a:latin typeface="EYInterstate Light"/>
                        </a:defRPr>
                      </a:lvl4pPr>
                      <a:lvl5pPr marL="1828800" algn="l" defTabSz="914400" rtl="0" eaLnBrk="1" latinLnBrk="0" hangingPunct="1">
                        <a:defRPr sz="1800" b="1" kern="1200">
                          <a:solidFill>
                            <a:schemeClr val="lt1"/>
                          </a:solidFill>
                          <a:latin typeface="EYInterstate Light"/>
                        </a:defRPr>
                      </a:lvl5pPr>
                      <a:lvl6pPr marL="2286000" algn="l" defTabSz="914400" rtl="0" eaLnBrk="1" latinLnBrk="0" hangingPunct="1">
                        <a:defRPr sz="1800" b="1" kern="1200">
                          <a:solidFill>
                            <a:schemeClr val="lt1"/>
                          </a:solidFill>
                          <a:latin typeface="EYInterstate Light"/>
                        </a:defRPr>
                      </a:lvl6pPr>
                      <a:lvl7pPr marL="2743200" algn="l" defTabSz="914400" rtl="0" eaLnBrk="1" latinLnBrk="0" hangingPunct="1">
                        <a:defRPr sz="1800" b="1" kern="1200">
                          <a:solidFill>
                            <a:schemeClr val="lt1"/>
                          </a:solidFill>
                          <a:latin typeface="EYInterstate Light"/>
                        </a:defRPr>
                      </a:lvl7pPr>
                      <a:lvl8pPr marL="3200400" algn="l" defTabSz="914400" rtl="0" eaLnBrk="1" latinLnBrk="0" hangingPunct="1">
                        <a:defRPr sz="1800" b="1" kern="1200">
                          <a:solidFill>
                            <a:schemeClr val="lt1"/>
                          </a:solidFill>
                          <a:latin typeface="EYInterstate Light"/>
                        </a:defRPr>
                      </a:lvl8pPr>
                      <a:lvl9pPr marL="3657600" algn="l" defTabSz="914400" rtl="0" eaLnBrk="1" latinLnBrk="0" hangingPunct="1">
                        <a:defRPr sz="1800" b="1" kern="1200">
                          <a:solidFill>
                            <a:schemeClr val="lt1"/>
                          </a:solidFill>
                          <a:latin typeface="EYInterstate Light"/>
                        </a:defRPr>
                      </a:lvl9pPr>
                    </a:lstStyle>
                    <a:p>
                      <a:pPr>
                        <a:spcAft>
                          <a:spcPts val="600"/>
                        </a:spcAft>
                        <a:buClr>
                          <a:srgbClr val="FFE600"/>
                        </a:buClr>
                        <a:buSzPct val="80000"/>
                        <a:defRPr/>
                      </a:pPr>
                      <a:r>
                        <a:rPr lang="cs-CZ" sz="1800" b="0">
                          <a:solidFill>
                            <a:schemeClr val="tx1"/>
                          </a:solidFill>
                          <a:latin typeface="Arial" panose="020B0604020202020204" pitchFamily="34" charset="0"/>
                        </a:rPr>
                        <a:t> </a:t>
                      </a:r>
                    </a:p>
                    <a:p>
                      <a:pPr>
                        <a:spcAft>
                          <a:spcPts val="600"/>
                        </a:spcAft>
                        <a:buClr>
                          <a:srgbClr val="FFE600"/>
                        </a:buClr>
                        <a:buSzPct val="80000"/>
                        <a:defRPr/>
                      </a:pPr>
                      <a:r>
                        <a:rPr lang="cs-CZ" sz="1800" b="0">
                          <a:solidFill>
                            <a:schemeClr val="tx1"/>
                          </a:solidFill>
                          <a:latin typeface="Arial" panose="020B0604020202020204" pitchFamily="34" charset="0"/>
                        </a:rPr>
                        <a:t>Představení Evaluace</a:t>
                      </a:r>
                    </a:p>
                  </a:txBody>
                  <a:tcPr marL="91392" marR="91392" marT="45696" marB="45696">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2608333"/>
                  </a:ext>
                </a:extLst>
              </a:tr>
              <a:tr h="1005316">
                <a:tc>
                  <a:txBody>
                    <a:bodyPr/>
                    <a:lstStyle>
                      <a:lvl1pPr marL="0" algn="l" defTabSz="914400" rtl="0" eaLnBrk="1" latinLnBrk="0" hangingPunct="1">
                        <a:defRPr sz="1800" kern="1200">
                          <a:solidFill>
                            <a:schemeClr val="dk1"/>
                          </a:solidFill>
                          <a:latin typeface="EYInterstate Light"/>
                        </a:defRPr>
                      </a:lvl1pPr>
                      <a:lvl2pPr marL="457200" algn="l" defTabSz="914400" rtl="0" eaLnBrk="1" latinLnBrk="0" hangingPunct="1">
                        <a:defRPr sz="1800" kern="1200">
                          <a:solidFill>
                            <a:schemeClr val="dk1"/>
                          </a:solidFill>
                          <a:latin typeface="EYInterstate Light"/>
                        </a:defRPr>
                      </a:lvl2pPr>
                      <a:lvl3pPr marL="914400" algn="l" defTabSz="914400" rtl="0" eaLnBrk="1" latinLnBrk="0" hangingPunct="1">
                        <a:defRPr sz="1800" kern="1200">
                          <a:solidFill>
                            <a:schemeClr val="dk1"/>
                          </a:solidFill>
                          <a:latin typeface="EYInterstate Light"/>
                        </a:defRPr>
                      </a:lvl3pPr>
                      <a:lvl4pPr marL="1371600" algn="l" defTabSz="914400" rtl="0" eaLnBrk="1" latinLnBrk="0" hangingPunct="1">
                        <a:defRPr sz="1800" kern="1200">
                          <a:solidFill>
                            <a:schemeClr val="dk1"/>
                          </a:solidFill>
                          <a:latin typeface="EYInterstate Light"/>
                        </a:defRPr>
                      </a:lvl4pPr>
                      <a:lvl5pPr marL="1828800" algn="l" defTabSz="914400" rtl="0" eaLnBrk="1" latinLnBrk="0" hangingPunct="1">
                        <a:defRPr sz="1800" kern="1200">
                          <a:solidFill>
                            <a:schemeClr val="dk1"/>
                          </a:solidFill>
                          <a:latin typeface="EYInterstate Light"/>
                        </a:defRPr>
                      </a:lvl5pPr>
                      <a:lvl6pPr marL="2286000" algn="l" defTabSz="914400" rtl="0" eaLnBrk="1" latinLnBrk="0" hangingPunct="1">
                        <a:defRPr sz="1800" kern="1200">
                          <a:solidFill>
                            <a:schemeClr val="dk1"/>
                          </a:solidFill>
                          <a:latin typeface="EYInterstate Light"/>
                        </a:defRPr>
                      </a:lvl6pPr>
                      <a:lvl7pPr marL="2743200" algn="l" defTabSz="914400" rtl="0" eaLnBrk="1" latinLnBrk="0" hangingPunct="1">
                        <a:defRPr sz="1800" kern="1200">
                          <a:solidFill>
                            <a:schemeClr val="dk1"/>
                          </a:solidFill>
                          <a:latin typeface="EYInterstate Light"/>
                        </a:defRPr>
                      </a:lvl7pPr>
                      <a:lvl8pPr marL="3200400" algn="l" defTabSz="914400" rtl="0" eaLnBrk="1" latinLnBrk="0" hangingPunct="1">
                        <a:defRPr sz="1800" kern="1200">
                          <a:solidFill>
                            <a:schemeClr val="dk1"/>
                          </a:solidFill>
                          <a:latin typeface="EYInterstate Light"/>
                        </a:defRPr>
                      </a:lvl8pPr>
                      <a:lvl9pPr marL="3657600" algn="l" defTabSz="914400" rtl="0" eaLnBrk="1" latinLnBrk="0" hangingPunct="1">
                        <a:defRPr sz="1800" kern="1200">
                          <a:solidFill>
                            <a:schemeClr val="dk1"/>
                          </a:solidFill>
                          <a:latin typeface="EYInterstate Light"/>
                        </a:defRPr>
                      </a:lvl9pPr>
                    </a:lstStyle>
                    <a:p>
                      <a:pPr>
                        <a:spcAft>
                          <a:spcPts val="600"/>
                        </a:spcAft>
                        <a:buClr>
                          <a:srgbClr val="FFE600"/>
                        </a:buClr>
                        <a:buSzPct val="80000"/>
                        <a:defRPr/>
                      </a:pPr>
                      <a:endParaRPr lang="cs-CZ" sz="1800" b="0">
                        <a:solidFill>
                          <a:schemeClr val="tx1"/>
                        </a:solidFill>
                        <a:latin typeface="Arial" panose="020B0604020202020204" pitchFamily="34" charset="0"/>
                      </a:endParaRPr>
                    </a:p>
                    <a:p>
                      <a:pPr>
                        <a:spcAft>
                          <a:spcPts val="600"/>
                        </a:spcAft>
                        <a:buClr>
                          <a:srgbClr val="FFE600"/>
                        </a:buClr>
                        <a:buSzPct val="80000"/>
                        <a:defRPr/>
                      </a:pPr>
                      <a:r>
                        <a:rPr lang="cs-CZ" sz="1800" b="0">
                          <a:solidFill>
                            <a:schemeClr val="tx1"/>
                          </a:solidFill>
                          <a:latin typeface="Arial" panose="020B0604020202020204" pitchFamily="34" charset="0"/>
                        </a:rPr>
                        <a:t>Hlavní závěry Evaluace</a:t>
                      </a:r>
                    </a:p>
                  </a:txBody>
                  <a:tcPr marL="91392" marR="91392" marT="45696" marB="45696">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91903993"/>
                  </a:ext>
                </a:extLst>
              </a:tr>
              <a:tr h="1005316">
                <a:tc>
                  <a:txBody>
                    <a:bodyPr/>
                    <a:lstStyle>
                      <a:lvl1pPr marL="0" algn="l" defTabSz="914400" rtl="0" eaLnBrk="1" latinLnBrk="0" hangingPunct="1">
                        <a:defRPr sz="1800" kern="1200">
                          <a:solidFill>
                            <a:schemeClr val="dk1"/>
                          </a:solidFill>
                          <a:latin typeface="EYInterstate Light"/>
                        </a:defRPr>
                      </a:lvl1pPr>
                      <a:lvl2pPr marL="457200" algn="l" defTabSz="914400" rtl="0" eaLnBrk="1" latinLnBrk="0" hangingPunct="1">
                        <a:defRPr sz="1800" kern="1200">
                          <a:solidFill>
                            <a:schemeClr val="dk1"/>
                          </a:solidFill>
                          <a:latin typeface="EYInterstate Light"/>
                        </a:defRPr>
                      </a:lvl2pPr>
                      <a:lvl3pPr marL="914400" algn="l" defTabSz="914400" rtl="0" eaLnBrk="1" latinLnBrk="0" hangingPunct="1">
                        <a:defRPr sz="1800" kern="1200">
                          <a:solidFill>
                            <a:schemeClr val="dk1"/>
                          </a:solidFill>
                          <a:latin typeface="EYInterstate Light"/>
                        </a:defRPr>
                      </a:lvl3pPr>
                      <a:lvl4pPr marL="1371600" algn="l" defTabSz="914400" rtl="0" eaLnBrk="1" latinLnBrk="0" hangingPunct="1">
                        <a:defRPr sz="1800" kern="1200">
                          <a:solidFill>
                            <a:schemeClr val="dk1"/>
                          </a:solidFill>
                          <a:latin typeface="EYInterstate Light"/>
                        </a:defRPr>
                      </a:lvl4pPr>
                      <a:lvl5pPr marL="1828800" algn="l" defTabSz="914400" rtl="0" eaLnBrk="1" latinLnBrk="0" hangingPunct="1">
                        <a:defRPr sz="1800" kern="1200">
                          <a:solidFill>
                            <a:schemeClr val="dk1"/>
                          </a:solidFill>
                          <a:latin typeface="EYInterstate Light"/>
                        </a:defRPr>
                      </a:lvl5pPr>
                      <a:lvl6pPr marL="2286000" algn="l" defTabSz="914400" rtl="0" eaLnBrk="1" latinLnBrk="0" hangingPunct="1">
                        <a:defRPr sz="1800" kern="1200">
                          <a:solidFill>
                            <a:schemeClr val="dk1"/>
                          </a:solidFill>
                          <a:latin typeface="EYInterstate Light"/>
                        </a:defRPr>
                      </a:lvl6pPr>
                      <a:lvl7pPr marL="2743200" algn="l" defTabSz="914400" rtl="0" eaLnBrk="1" latinLnBrk="0" hangingPunct="1">
                        <a:defRPr sz="1800" kern="1200">
                          <a:solidFill>
                            <a:schemeClr val="dk1"/>
                          </a:solidFill>
                          <a:latin typeface="EYInterstate Light"/>
                        </a:defRPr>
                      </a:lvl7pPr>
                      <a:lvl8pPr marL="3200400" algn="l" defTabSz="914400" rtl="0" eaLnBrk="1" latinLnBrk="0" hangingPunct="1">
                        <a:defRPr sz="1800" kern="1200">
                          <a:solidFill>
                            <a:schemeClr val="dk1"/>
                          </a:solidFill>
                          <a:latin typeface="EYInterstate Light"/>
                        </a:defRPr>
                      </a:lvl8pPr>
                      <a:lvl9pPr marL="3657600" algn="l" defTabSz="914400" rtl="0" eaLnBrk="1" latinLnBrk="0" hangingPunct="1">
                        <a:defRPr sz="1800" kern="1200">
                          <a:solidFill>
                            <a:schemeClr val="dk1"/>
                          </a:solidFill>
                          <a:latin typeface="EYInterstate Light"/>
                        </a:defRPr>
                      </a:lvl9pPr>
                    </a:lstStyle>
                    <a:p>
                      <a:pPr>
                        <a:spcAft>
                          <a:spcPts val="600"/>
                        </a:spcAft>
                        <a:buClr>
                          <a:srgbClr val="FFE600"/>
                        </a:buClr>
                        <a:buSzPct val="80000"/>
                        <a:defRPr/>
                      </a:pPr>
                      <a:endParaRPr lang="cs-CZ" sz="1800" b="0">
                        <a:solidFill>
                          <a:schemeClr val="tx1"/>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
                          <a:srgbClr val="FFE600"/>
                        </a:buClr>
                        <a:buSzPct val="80000"/>
                        <a:buFontTx/>
                        <a:buNone/>
                        <a:tabLst/>
                        <a:defRPr/>
                      </a:pPr>
                      <a:r>
                        <a:rPr lang="cs-CZ" sz="1800" b="0">
                          <a:solidFill>
                            <a:schemeClr val="tx1"/>
                          </a:solidFill>
                          <a:latin typeface="Arial" panose="020B0604020202020204" pitchFamily="34" charset="0"/>
                        </a:rPr>
                        <a:t>Doporučení</a:t>
                      </a:r>
                    </a:p>
                  </a:txBody>
                  <a:tcPr marL="91392" marR="91392" marT="45696" marB="45696">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3503172"/>
                  </a:ext>
                </a:extLst>
              </a:tr>
              <a:tr h="1005316">
                <a:tc>
                  <a:txBody>
                    <a:bodyPr/>
                    <a:lstStyle>
                      <a:lvl1pPr marL="0" algn="l" defTabSz="914400" rtl="0" eaLnBrk="1" latinLnBrk="0" hangingPunct="1">
                        <a:defRPr sz="1800" kern="1200">
                          <a:solidFill>
                            <a:schemeClr val="dk1"/>
                          </a:solidFill>
                          <a:latin typeface="EYInterstate Light"/>
                        </a:defRPr>
                      </a:lvl1pPr>
                      <a:lvl2pPr marL="457200" algn="l" defTabSz="914400" rtl="0" eaLnBrk="1" latinLnBrk="0" hangingPunct="1">
                        <a:defRPr sz="1800" kern="1200">
                          <a:solidFill>
                            <a:schemeClr val="dk1"/>
                          </a:solidFill>
                          <a:latin typeface="EYInterstate Light"/>
                        </a:defRPr>
                      </a:lvl2pPr>
                      <a:lvl3pPr marL="914400" algn="l" defTabSz="914400" rtl="0" eaLnBrk="1" latinLnBrk="0" hangingPunct="1">
                        <a:defRPr sz="1800" kern="1200">
                          <a:solidFill>
                            <a:schemeClr val="dk1"/>
                          </a:solidFill>
                          <a:latin typeface="EYInterstate Light"/>
                        </a:defRPr>
                      </a:lvl3pPr>
                      <a:lvl4pPr marL="1371600" algn="l" defTabSz="914400" rtl="0" eaLnBrk="1" latinLnBrk="0" hangingPunct="1">
                        <a:defRPr sz="1800" kern="1200">
                          <a:solidFill>
                            <a:schemeClr val="dk1"/>
                          </a:solidFill>
                          <a:latin typeface="EYInterstate Light"/>
                        </a:defRPr>
                      </a:lvl4pPr>
                      <a:lvl5pPr marL="1828800" algn="l" defTabSz="914400" rtl="0" eaLnBrk="1" latinLnBrk="0" hangingPunct="1">
                        <a:defRPr sz="1800" kern="1200">
                          <a:solidFill>
                            <a:schemeClr val="dk1"/>
                          </a:solidFill>
                          <a:latin typeface="EYInterstate Light"/>
                        </a:defRPr>
                      </a:lvl5pPr>
                      <a:lvl6pPr marL="2286000" algn="l" defTabSz="914400" rtl="0" eaLnBrk="1" latinLnBrk="0" hangingPunct="1">
                        <a:defRPr sz="1800" kern="1200">
                          <a:solidFill>
                            <a:schemeClr val="dk1"/>
                          </a:solidFill>
                          <a:latin typeface="EYInterstate Light"/>
                        </a:defRPr>
                      </a:lvl6pPr>
                      <a:lvl7pPr marL="2743200" algn="l" defTabSz="914400" rtl="0" eaLnBrk="1" latinLnBrk="0" hangingPunct="1">
                        <a:defRPr sz="1800" kern="1200">
                          <a:solidFill>
                            <a:schemeClr val="dk1"/>
                          </a:solidFill>
                          <a:latin typeface="EYInterstate Light"/>
                        </a:defRPr>
                      </a:lvl7pPr>
                      <a:lvl8pPr marL="3200400" algn="l" defTabSz="914400" rtl="0" eaLnBrk="1" latinLnBrk="0" hangingPunct="1">
                        <a:defRPr sz="1800" kern="1200">
                          <a:solidFill>
                            <a:schemeClr val="dk1"/>
                          </a:solidFill>
                          <a:latin typeface="EYInterstate Light"/>
                        </a:defRPr>
                      </a:lvl8pPr>
                      <a:lvl9pPr marL="3657600" algn="l" defTabSz="914400" rtl="0" eaLnBrk="1" latinLnBrk="0" hangingPunct="1">
                        <a:defRPr sz="1800" kern="1200">
                          <a:solidFill>
                            <a:schemeClr val="dk1"/>
                          </a:solidFill>
                          <a:latin typeface="EYInterstate Light"/>
                        </a:defRPr>
                      </a:lvl9pPr>
                    </a:lstStyle>
                    <a:p>
                      <a:pPr>
                        <a:spcAft>
                          <a:spcPts val="600"/>
                        </a:spcAft>
                        <a:buClr>
                          <a:srgbClr val="FFE600"/>
                        </a:buClr>
                        <a:buSzPct val="80000"/>
                        <a:defRPr/>
                      </a:pPr>
                      <a:endParaRPr lang="cs-CZ" sz="1800" b="0">
                        <a:solidFill>
                          <a:schemeClr val="tx1"/>
                        </a:solidFill>
                        <a:latin typeface="Arial" panose="020B0604020202020204" pitchFamily="34" charset="0"/>
                      </a:endParaRPr>
                    </a:p>
                    <a:p>
                      <a:pPr>
                        <a:spcAft>
                          <a:spcPts val="600"/>
                        </a:spcAft>
                        <a:buClr>
                          <a:srgbClr val="FFE600"/>
                        </a:buClr>
                        <a:buSzPct val="80000"/>
                        <a:defRPr/>
                      </a:pPr>
                      <a:r>
                        <a:rPr lang="cs-CZ" sz="1800" b="0">
                          <a:solidFill>
                            <a:schemeClr val="tx1"/>
                          </a:solidFill>
                          <a:latin typeface="Arial" panose="020B0604020202020204" pitchFamily="34" charset="0"/>
                          <a:cs typeface="Arial" panose="020B0604020202020204" pitchFamily="34" charset="0"/>
                        </a:rPr>
                        <a:t>Diskuze</a:t>
                      </a:r>
                    </a:p>
                  </a:txBody>
                  <a:tcPr marL="91392" marR="91392" marT="45696" marB="45696">
                    <a:lnL w="12700" cap="flat" cmpd="sng" algn="ctr">
                      <a:noFill/>
                      <a:prstDash val="sysDot"/>
                      <a:round/>
                      <a:headEnd type="none" w="med" len="med"/>
                      <a:tailEnd type="none" w="med" len="med"/>
                    </a:lnL>
                    <a:lnR w="1270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1364069"/>
                  </a:ext>
                </a:extLst>
              </a:tr>
            </a:tbl>
          </a:graphicData>
        </a:graphic>
      </p:graphicFrame>
      <p:pic>
        <p:nvPicPr>
          <p:cNvPr id="5" name="Obrázek 4">
            <a:extLst>
              <a:ext uri="{FF2B5EF4-FFF2-40B4-BE49-F238E27FC236}">
                <a16:creationId xmlns:a16="http://schemas.microsoft.com/office/drawing/2014/main" id="{57E3D0DF-42DD-424E-7704-A41202AB28C4}"/>
              </a:ext>
            </a:extLst>
          </p:cNvPr>
          <p:cNvPicPr>
            <a:picLocks noChangeAspect="1"/>
          </p:cNvPicPr>
          <p:nvPr/>
        </p:nvPicPr>
        <p:blipFill rotWithShape="1">
          <a:blip r:embed="rId3"/>
          <a:srcRect t="14250" b="35719"/>
          <a:stretch/>
        </p:blipFill>
        <p:spPr>
          <a:xfrm>
            <a:off x="8443028" y="3910320"/>
            <a:ext cx="1696712" cy="1271622"/>
          </a:xfrm>
          <a:prstGeom prst="ellipse">
            <a:avLst/>
          </a:prstGeom>
        </p:spPr>
      </p:pic>
      <p:pic>
        <p:nvPicPr>
          <p:cNvPr id="7" name="Obrázek 6">
            <a:extLst>
              <a:ext uri="{FF2B5EF4-FFF2-40B4-BE49-F238E27FC236}">
                <a16:creationId xmlns:a16="http://schemas.microsoft.com/office/drawing/2014/main" id="{1F7B6DFC-194A-B022-FCE9-FA2E1DF934B7}"/>
              </a:ext>
            </a:extLst>
          </p:cNvPr>
          <p:cNvPicPr>
            <a:picLocks noChangeAspect="1"/>
          </p:cNvPicPr>
          <p:nvPr/>
        </p:nvPicPr>
        <p:blipFill rotWithShape="1">
          <a:blip r:embed="rId4"/>
          <a:srcRect l="8185" r="7805"/>
          <a:stretch/>
        </p:blipFill>
        <p:spPr>
          <a:xfrm>
            <a:off x="8452807" y="1255998"/>
            <a:ext cx="1600346" cy="1271622"/>
          </a:xfrm>
          <a:prstGeom prst="ellipse">
            <a:avLst/>
          </a:prstGeom>
        </p:spPr>
      </p:pic>
      <mc:AlternateContent xmlns:mc="http://schemas.openxmlformats.org/markup-compatibility/2006">
        <mc:Choice xmlns:psez="http://schemas.microsoft.com/office/powerpoint/2016/sectionzoom" Requires="psez">
          <p:graphicFrame>
            <p:nvGraphicFramePr>
              <p:cNvPr id="3" name="Náhled oddílu 2">
                <a:extLst>
                  <a:ext uri="{FF2B5EF4-FFF2-40B4-BE49-F238E27FC236}">
                    <a16:creationId xmlns:a16="http://schemas.microsoft.com/office/drawing/2014/main" id="{98154AD2-BB59-3823-BBCB-738D52ED4C02}"/>
                  </a:ext>
                </a:extLst>
              </p:cNvPr>
              <p:cNvGraphicFramePr>
                <a:graphicFrameLocks noChangeAspect="1"/>
              </p:cNvGraphicFramePr>
              <p:nvPr>
                <p:extLst>
                  <p:ext uri="{D42A27DB-BD31-4B8C-83A1-F6EECF244321}">
                    <p14:modId xmlns:p14="http://schemas.microsoft.com/office/powerpoint/2010/main" val="2558951541"/>
                  </p:ext>
                </p:extLst>
              </p:nvPr>
            </p:nvGraphicFramePr>
            <p:xfrm>
              <a:off x="320930" y="2256010"/>
              <a:ext cx="1118182" cy="628650"/>
            </p:xfrm>
            <a:graphic>
              <a:graphicData uri="http://schemas.microsoft.com/office/powerpoint/2016/sectionzoom">
                <psez:sectionZm>
                  <psez:sectionZmObj sectionId="{173BFD0C-CA02-49F0-AA4F-CBA306C70078}">
                    <psez:zmPr id="{7861E323-ABB5-413B-87A5-3DDD4F7A930D}" transitionDur="1000">
                      <p166:blipFill xmlns:p166="http://schemas.microsoft.com/office/powerpoint/2016/6/main">
                        <a:blip r:embed="rId5"/>
                        <a:stretch>
                          <a:fillRect/>
                        </a:stretch>
                      </p166:blipFill>
                      <p166:spPr xmlns:p166="http://schemas.microsoft.com/office/powerpoint/2016/6/main">
                        <a:xfrm>
                          <a:off x="0" y="0"/>
                          <a:ext cx="1118182" cy="628650"/>
                        </a:xfrm>
                        <a:prstGeom prst="rect">
                          <a:avLst/>
                        </a:prstGeom>
                        <a:ln w="3175">
                          <a:solidFill>
                            <a:prstClr val="ltGray"/>
                          </a:solidFill>
                        </a:ln>
                      </p166:spPr>
                    </psez:zmPr>
                  </psez:sectionZmObj>
                </psez:sectionZm>
              </a:graphicData>
            </a:graphic>
          </p:graphicFrame>
        </mc:Choice>
        <mc:Fallback>
          <p:pic>
            <p:nvPicPr>
              <p:cNvPr id="3" name="Náhled oddílu 2">
                <a:hlinkClick r:id="rId6" action="ppaction://hlinksldjump"/>
                <a:extLst>
                  <a:ext uri="{FF2B5EF4-FFF2-40B4-BE49-F238E27FC236}">
                    <a16:creationId xmlns:a16="http://schemas.microsoft.com/office/drawing/2014/main" id="{98154AD2-BB59-3823-BBCB-738D52ED4C02}"/>
                  </a:ext>
                </a:extLst>
              </p:cNvPr>
              <p:cNvPicPr>
                <a:picLocks noGrp="1" noRot="1" noChangeAspect="1" noMove="1" noResize="1" noEditPoints="1" noAdjustHandles="1" noChangeArrowheads="1" noChangeShapeType="1"/>
              </p:cNvPicPr>
              <p:nvPr/>
            </p:nvPicPr>
            <p:blipFill>
              <a:blip r:embed="rId5"/>
              <a:stretch>
                <a:fillRect/>
              </a:stretch>
            </p:blipFill>
            <p:spPr>
              <a:xfrm>
                <a:off x="320930" y="2256010"/>
                <a:ext cx="1118182" cy="628650"/>
              </a:xfrm>
              <a:prstGeom prst="rect">
                <a:avLst/>
              </a:prstGeom>
              <a:ln w="3175">
                <a:solidFill>
                  <a:prstClr val="ltGray"/>
                </a:solidFill>
              </a:ln>
            </p:spPr>
          </p:pic>
        </mc:Fallback>
      </mc:AlternateContent>
      <mc:AlternateContent xmlns:mc="http://schemas.openxmlformats.org/markup-compatibility/2006">
        <mc:Choice xmlns:psez="http://schemas.microsoft.com/office/powerpoint/2016/sectionzoom" Requires="psez">
          <p:graphicFrame>
            <p:nvGraphicFramePr>
              <p:cNvPr id="9" name="Náhled oddílu 8">
                <a:extLst>
                  <a:ext uri="{FF2B5EF4-FFF2-40B4-BE49-F238E27FC236}">
                    <a16:creationId xmlns:a16="http://schemas.microsoft.com/office/drawing/2014/main" id="{B9D554B9-B639-7754-6008-A5DB7EEBBEC9}"/>
                  </a:ext>
                </a:extLst>
              </p:cNvPr>
              <p:cNvGraphicFramePr>
                <a:graphicFrameLocks noChangeAspect="1"/>
              </p:cNvGraphicFramePr>
              <p:nvPr>
                <p:extLst>
                  <p:ext uri="{D42A27DB-BD31-4B8C-83A1-F6EECF244321}">
                    <p14:modId xmlns:p14="http://schemas.microsoft.com/office/powerpoint/2010/main" val="3008279764"/>
                  </p:ext>
                </p:extLst>
              </p:nvPr>
            </p:nvGraphicFramePr>
            <p:xfrm>
              <a:off x="320930" y="3245896"/>
              <a:ext cx="1118182" cy="628650"/>
            </p:xfrm>
            <a:graphic>
              <a:graphicData uri="http://schemas.microsoft.com/office/powerpoint/2016/sectionzoom">
                <psez:sectionZm>
                  <psez:sectionZmObj sectionId="{B5B881DC-35BD-4A90-A4E5-461CB92EE683}">
                    <psez:zmPr id="{2259945D-423C-4D3C-B2FB-94F8682D8639}" transitionDur="1000">
                      <p166:blipFill xmlns:p166="http://schemas.microsoft.com/office/powerpoint/2016/6/main">
                        <a:blip r:embed="rId7"/>
                        <a:stretch>
                          <a:fillRect/>
                        </a:stretch>
                      </p166:blipFill>
                      <p166:spPr xmlns:p166="http://schemas.microsoft.com/office/powerpoint/2016/6/main">
                        <a:xfrm>
                          <a:off x="0" y="0"/>
                          <a:ext cx="1118182" cy="628650"/>
                        </a:xfrm>
                        <a:prstGeom prst="rect">
                          <a:avLst/>
                        </a:prstGeom>
                        <a:ln w="3175">
                          <a:solidFill>
                            <a:prstClr val="ltGray"/>
                          </a:solidFill>
                        </a:ln>
                      </p166:spPr>
                    </psez:zmPr>
                  </psez:sectionZmObj>
                </psez:sectionZm>
              </a:graphicData>
            </a:graphic>
          </p:graphicFrame>
        </mc:Choice>
        <mc:Fallback>
          <p:pic>
            <p:nvPicPr>
              <p:cNvPr id="9" name="Náhled oddílu 8">
                <a:hlinkClick r:id="rId8" action="ppaction://hlinksldjump"/>
                <a:extLst>
                  <a:ext uri="{FF2B5EF4-FFF2-40B4-BE49-F238E27FC236}">
                    <a16:creationId xmlns:a16="http://schemas.microsoft.com/office/drawing/2014/main" id="{B9D554B9-B639-7754-6008-A5DB7EEBBEC9}"/>
                  </a:ext>
                </a:extLst>
              </p:cNvPr>
              <p:cNvPicPr>
                <a:picLocks noGrp="1" noRot="1" noChangeAspect="1" noMove="1" noResize="1" noEditPoints="1" noAdjustHandles="1" noChangeArrowheads="1" noChangeShapeType="1"/>
              </p:cNvPicPr>
              <p:nvPr/>
            </p:nvPicPr>
            <p:blipFill>
              <a:blip r:embed="rId7"/>
              <a:stretch>
                <a:fillRect/>
              </a:stretch>
            </p:blipFill>
            <p:spPr>
              <a:xfrm>
                <a:off x="320930" y="3245896"/>
                <a:ext cx="1118182" cy="628650"/>
              </a:xfrm>
              <a:prstGeom prst="rect">
                <a:avLst/>
              </a:prstGeom>
              <a:ln w="3175">
                <a:solidFill>
                  <a:prstClr val="ltGray"/>
                </a:solidFill>
              </a:ln>
            </p:spPr>
          </p:pic>
        </mc:Fallback>
      </mc:AlternateContent>
      <mc:AlternateContent xmlns:mc="http://schemas.openxmlformats.org/markup-compatibility/2006">
        <mc:Choice xmlns:psez="http://schemas.microsoft.com/office/powerpoint/2016/sectionzoom" Requires="psez">
          <p:graphicFrame>
            <p:nvGraphicFramePr>
              <p:cNvPr id="11" name="Náhled oddílu 10">
                <a:extLst>
                  <a:ext uri="{FF2B5EF4-FFF2-40B4-BE49-F238E27FC236}">
                    <a16:creationId xmlns:a16="http://schemas.microsoft.com/office/drawing/2014/main" id="{CB7E5BCD-941D-0A75-6AC4-C87BF3147446}"/>
                  </a:ext>
                </a:extLst>
              </p:cNvPr>
              <p:cNvGraphicFramePr>
                <a:graphicFrameLocks noChangeAspect="1"/>
              </p:cNvGraphicFramePr>
              <p:nvPr>
                <p:extLst>
                  <p:ext uri="{D42A27DB-BD31-4B8C-83A1-F6EECF244321}">
                    <p14:modId xmlns:p14="http://schemas.microsoft.com/office/powerpoint/2010/main" val="1337567796"/>
                  </p:ext>
                </p:extLst>
              </p:nvPr>
            </p:nvGraphicFramePr>
            <p:xfrm>
              <a:off x="320930" y="4231806"/>
              <a:ext cx="1118182" cy="628650"/>
            </p:xfrm>
            <a:graphic>
              <a:graphicData uri="http://schemas.microsoft.com/office/powerpoint/2016/sectionzoom">
                <psez:sectionZm>
                  <psez:sectionZmObj sectionId="{5A296114-A3CA-42B0-8A58-B914FA7D46CF}">
                    <psez:zmPr id="{A4E3EDBB-ED19-4F4C-860B-DD76CCE83C14}" transitionDur="1000">
                      <p166:blipFill xmlns:p166="http://schemas.microsoft.com/office/powerpoint/2016/6/main">
                        <a:blip r:embed="rId9"/>
                        <a:stretch>
                          <a:fillRect/>
                        </a:stretch>
                      </p166:blipFill>
                      <p166:spPr xmlns:p166="http://schemas.microsoft.com/office/powerpoint/2016/6/main">
                        <a:xfrm>
                          <a:off x="0" y="0"/>
                          <a:ext cx="1118182" cy="628650"/>
                        </a:xfrm>
                        <a:prstGeom prst="rect">
                          <a:avLst/>
                        </a:prstGeom>
                        <a:ln w="3175">
                          <a:solidFill>
                            <a:prstClr val="ltGray"/>
                          </a:solidFill>
                        </a:ln>
                      </p166:spPr>
                    </psez:zmPr>
                  </psez:sectionZmObj>
                </psez:sectionZm>
              </a:graphicData>
            </a:graphic>
          </p:graphicFrame>
        </mc:Choice>
        <mc:Fallback>
          <p:pic>
            <p:nvPicPr>
              <p:cNvPr id="11" name="Náhled oddílu 10">
                <a:hlinkClick r:id="rId10" action="ppaction://hlinksldjump"/>
                <a:extLst>
                  <a:ext uri="{FF2B5EF4-FFF2-40B4-BE49-F238E27FC236}">
                    <a16:creationId xmlns:a16="http://schemas.microsoft.com/office/drawing/2014/main" id="{CB7E5BCD-941D-0A75-6AC4-C87BF3147446}"/>
                  </a:ext>
                </a:extLst>
              </p:cNvPr>
              <p:cNvPicPr>
                <a:picLocks noGrp="1" noRot="1" noChangeAspect="1" noMove="1" noResize="1" noEditPoints="1" noAdjustHandles="1" noChangeArrowheads="1" noChangeShapeType="1"/>
              </p:cNvPicPr>
              <p:nvPr/>
            </p:nvPicPr>
            <p:blipFill>
              <a:blip r:embed="rId9"/>
              <a:stretch>
                <a:fillRect/>
              </a:stretch>
            </p:blipFill>
            <p:spPr>
              <a:xfrm>
                <a:off x="320930" y="4231806"/>
                <a:ext cx="1118182" cy="628650"/>
              </a:xfrm>
              <a:prstGeom prst="rect">
                <a:avLst/>
              </a:prstGeom>
              <a:ln w="3175">
                <a:solidFill>
                  <a:prstClr val="ltGray"/>
                </a:solidFill>
              </a:ln>
            </p:spPr>
          </p:pic>
        </mc:Fallback>
      </mc:AlternateContent>
      <mc:AlternateContent xmlns:mc="http://schemas.openxmlformats.org/markup-compatibility/2006">
        <mc:Choice xmlns:psez="http://schemas.microsoft.com/office/powerpoint/2016/sectionzoom" Requires="psez">
          <p:graphicFrame>
            <p:nvGraphicFramePr>
              <p:cNvPr id="13" name="Náhled oddílu 12">
                <a:extLst>
                  <a:ext uri="{FF2B5EF4-FFF2-40B4-BE49-F238E27FC236}">
                    <a16:creationId xmlns:a16="http://schemas.microsoft.com/office/drawing/2014/main" id="{CE63945E-0194-1CE4-C4A2-67392E5EBDB3}"/>
                  </a:ext>
                </a:extLst>
              </p:cNvPr>
              <p:cNvGraphicFramePr>
                <a:graphicFrameLocks noChangeAspect="1"/>
              </p:cNvGraphicFramePr>
              <p:nvPr>
                <p:extLst>
                  <p:ext uri="{D42A27DB-BD31-4B8C-83A1-F6EECF244321}">
                    <p14:modId xmlns:p14="http://schemas.microsoft.com/office/powerpoint/2010/main" val="2672905922"/>
                  </p:ext>
                </p:extLst>
              </p:nvPr>
            </p:nvGraphicFramePr>
            <p:xfrm>
              <a:off x="322771" y="5278303"/>
              <a:ext cx="1118182" cy="628650"/>
            </p:xfrm>
            <a:graphic>
              <a:graphicData uri="http://schemas.microsoft.com/office/powerpoint/2016/sectionzoom">
                <psez:sectionZm>
                  <psez:sectionZmObj sectionId="{B7D3D71B-A9BA-47A2-A27E-0DE145072C04}">
                    <psez:zmPr id="{70AA4209-23D9-411D-A329-06B8577E8800}" transitionDur="1000">
                      <p166:blipFill xmlns:p166="http://schemas.microsoft.com/office/powerpoint/2016/6/main">
                        <a:blip r:embed="rId11"/>
                        <a:stretch>
                          <a:fillRect/>
                        </a:stretch>
                      </p166:blipFill>
                      <p166:spPr xmlns:p166="http://schemas.microsoft.com/office/powerpoint/2016/6/main">
                        <a:xfrm>
                          <a:off x="0" y="0"/>
                          <a:ext cx="1118182" cy="628650"/>
                        </a:xfrm>
                        <a:prstGeom prst="rect">
                          <a:avLst/>
                        </a:prstGeom>
                        <a:ln w="3175">
                          <a:solidFill>
                            <a:prstClr val="ltGray"/>
                          </a:solidFill>
                        </a:ln>
                      </p166:spPr>
                    </psez:zmPr>
                  </psez:sectionZmObj>
                </psez:sectionZm>
              </a:graphicData>
            </a:graphic>
          </p:graphicFrame>
        </mc:Choice>
        <mc:Fallback>
          <p:pic>
            <p:nvPicPr>
              <p:cNvPr id="13" name="Náhled oddílu 12">
                <a:hlinkClick r:id="rId12" action="ppaction://hlinksldjump"/>
                <a:extLst>
                  <a:ext uri="{FF2B5EF4-FFF2-40B4-BE49-F238E27FC236}">
                    <a16:creationId xmlns:a16="http://schemas.microsoft.com/office/drawing/2014/main" id="{CE63945E-0194-1CE4-C4A2-67392E5EBDB3}"/>
                  </a:ext>
                </a:extLst>
              </p:cNvPr>
              <p:cNvPicPr>
                <a:picLocks noGrp="1" noRot="1" noChangeAspect="1" noMove="1" noResize="1" noEditPoints="1" noAdjustHandles="1" noChangeArrowheads="1" noChangeShapeType="1"/>
              </p:cNvPicPr>
              <p:nvPr/>
            </p:nvPicPr>
            <p:blipFill>
              <a:blip r:embed="rId11"/>
              <a:stretch>
                <a:fillRect/>
              </a:stretch>
            </p:blipFill>
            <p:spPr>
              <a:xfrm>
                <a:off x="322771" y="5278303"/>
                <a:ext cx="1118182" cy="628650"/>
              </a:xfrm>
              <a:prstGeom prst="rect">
                <a:avLst/>
              </a:prstGeom>
              <a:ln w="3175">
                <a:solidFill>
                  <a:prstClr val="ltGray"/>
                </a:solidFill>
              </a:ln>
            </p:spPr>
          </p:pic>
        </mc:Fallback>
      </mc:AlternateContent>
    </p:spTree>
    <p:extLst>
      <p:ext uri="{BB962C8B-B14F-4D97-AF65-F5344CB8AC3E}">
        <p14:creationId xmlns:p14="http://schemas.microsoft.com/office/powerpoint/2010/main" val="4184267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DF702BEB-170B-6267-F2A1-654A46111336}"/>
              </a:ext>
            </a:extLst>
          </p:cNvPr>
          <p:cNvSpPr>
            <a:spLocks noGrp="1"/>
          </p:cNvSpPr>
          <p:nvPr>
            <p:ph type="ctrTitle"/>
          </p:nvPr>
        </p:nvSpPr>
        <p:spPr>
          <a:xfrm>
            <a:off x="905193" y="3098941"/>
            <a:ext cx="3999612" cy="860400"/>
          </a:xfrm>
        </p:spPr>
        <p:txBody>
          <a:bodyPr/>
          <a:lstStyle/>
          <a:p>
            <a:r>
              <a:rPr lang="cs-CZ" sz="4400" b="1"/>
              <a:t>Představení Evaluace</a:t>
            </a:r>
            <a:br>
              <a:rPr lang="en-US" sz="2000" b="1"/>
            </a:br>
            <a:endParaRPr lang="en-US" sz="2000" b="1"/>
          </a:p>
        </p:txBody>
      </p:sp>
      <p:sp>
        <p:nvSpPr>
          <p:cNvPr id="9" name="Freeform: Shape 8">
            <a:extLst>
              <a:ext uri="{FF2B5EF4-FFF2-40B4-BE49-F238E27FC236}">
                <a16:creationId xmlns:a16="http://schemas.microsoft.com/office/drawing/2014/main" id="{18BD44C9-4956-FF6D-13DD-DE56B069C83C}"/>
              </a:ext>
            </a:extLst>
          </p:cNvPr>
          <p:cNvSpPr/>
          <p:nvPr/>
        </p:nvSpPr>
        <p:spPr>
          <a:xfrm>
            <a:off x="653082" y="1660302"/>
            <a:ext cx="4616348" cy="3068110"/>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pSp>
        <p:nvGrpSpPr>
          <p:cNvPr id="15" name="Group 14">
            <a:extLst>
              <a:ext uri="{FF2B5EF4-FFF2-40B4-BE49-F238E27FC236}">
                <a16:creationId xmlns:a16="http://schemas.microsoft.com/office/drawing/2014/main" id="{C167ABE1-8C88-16D8-74A5-C2D912773BD5}"/>
              </a:ext>
            </a:extLst>
          </p:cNvPr>
          <p:cNvGrpSpPr/>
          <p:nvPr/>
        </p:nvGrpSpPr>
        <p:grpSpPr>
          <a:xfrm>
            <a:off x="653083" y="4588570"/>
            <a:ext cx="638107" cy="139842"/>
            <a:chOff x="214422" y="3656347"/>
            <a:chExt cx="721815" cy="151647"/>
          </a:xfrm>
        </p:grpSpPr>
        <p:sp>
          <p:nvSpPr>
            <p:cNvPr id="10" name="Freeform: Shape 9">
              <a:extLst>
                <a:ext uri="{FF2B5EF4-FFF2-40B4-BE49-F238E27FC236}">
                  <a16:creationId xmlns:a16="http://schemas.microsoft.com/office/drawing/2014/main" id="{1496A5A9-AA1E-5040-6B4C-A5C799E6FF81}"/>
                </a:ext>
              </a:extLst>
            </p:cNvPr>
            <p:cNvSpPr/>
            <p:nvPr/>
          </p:nvSpPr>
          <p:spPr>
            <a:xfrm>
              <a:off x="214422"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C2D3CAA0-5B3F-6CCD-11B8-00AF7371D9C9}"/>
                </a:ext>
              </a:extLst>
            </p:cNvPr>
            <p:cNvSpPr/>
            <p:nvPr/>
          </p:nvSpPr>
          <p:spPr>
            <a:xfrm>
              <a:off x="499604"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 name="Freeform: Shape 12">
              <a:extLst>
                <a:ext uri="{FF2B5EF4-FFF2-40B4-BE49-F238E27FC236}">
                  <a16:creationId xmlns:a16="http://schemas.microsoft.com/office/drawing/2014/main" id="{923D9BC4-D138-ADBF-B753-BEBAA09AFF2C}"/>
                </a:ext>
              </a:extLst>
            </p:cNvPr>
            <p:cNvSpPr/>
            <p:nvPr/>
          </p:nvSpPr>
          <p:spPr>
            <a:xfrm>
              <a:off x="784669"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pSp>
      <p:pic>
        <p:nvPicPr>
          <p:cNvPr id="3" name="Picture 2">
            <a:extLst>
              <a:ext uri="{FF2B5EF4-FFF2-40B4-BE49-F238E27FC236}">
                <a16:creationId xmlns:a16="http://schemas.microsoft.com/office/drawing/2014/main" id="{E9E0306F-D64D-ABFE-119F-EB848F55865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69956" y="-1"/>
            <a:ext cx="5728394" cy="6858001"/>
          </a:xfrm>
          <a:prstGeom prst="rect">
            <a:avLst/>
          </a:prstGeom>
        </p:spPr>
      </p:pic>
      <p:pic>
        <p:nvPicPr>
          <p:cNvPr id="4" name="Obrázek 3">
            <a:extLst>
              <a:ext uri="{FF2B5EF4-FFF2-40B4-BE49-F238E27FC236}">
                <a16:creationId xmlns:a16="http://schemas.microsoft.com/office/drawing/2014/main" id="{287F9B46-596B-4726-1012-BE063CF58B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921" y="174895"/>
            <a:ext cx="1320216" cy="342315"/>
          </a:xfrm>
          <a:prstGeom prst="rect">
            <a:avLst/>
          </a:prstGeom>
        </p:spPr>
      </p:pic>
    </p:spTree>
    <p:extLst>
      <p:ext uri="{BB962C8B-B14F-4D97-AF65-F5344CB8AC3E}">
        <p14:creationId xmlns:p14="http://schemas.microsoft.com/office/powerpoint/2010/main" val="4013161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45CF7-2561-854A-9EA4-D376CEFC74CB}"/>
              </a:ext>
            </a:extLst>
          </p:cNvPr>
          <p:cNvSpPr>
            <a:spLocks noGrp="1"/>
          </p:cNvSpPr>
          <p:nvPr>
            <p:ph type="title"/>
          </p:nvPr>
        </p:nvSpPr>
        <p:spPr/>
        <p:txBody>
          <a:bodyPr/>
          <a:lstStyle/>
          <a:p>
            <a:r>
              <a:rPr lang="cs-CZ" sz="2800">
                <a:latin typeface="Arial"/>
                <a:cs typeface="Arial"/>
              </a:rPr>
              <a:t>Stručné představení Evaluace</a:t>
            </a:r>
            <a:endParaRPr lang="en-US" sz="2800">
              <a:solidFill>
                <a:srgbClr val="FF0000"/>
              </a:solidFill>
            </a:endParaRPr>
          </a:p>
        </p:txBody>
      </p:sp>
      <p:sp>
        <p:nvSpPr>
          <p:cNvPr id="11" name="Oval 10">
            <a:extLst>
              <a:ext uri="{FF2B5EF4-FFF2-40B4-BE49-F238E27FC236}">
                <a16:creationId xmlns:a16="http://schemas.microsoft.com/office/drawing/2014/main" id="{020241BD-FA17-99AA-5483-79EA858B996B}"/>
              </a:ext>
            </a:extLst>
          </p:cNvPr>
          <p:cNvSpPr/>
          <p:nvPr/>
        </p:nvSpPr>
        <p:spPr>
          <a:xfrm>
            <a:off x="527119" y="1052195"/>
            <a:ext cx="1080000" cy="1080000"/>
          </a:xfrm>
          <a:prstGeom prst="ellipse">
            <a:avLst/>
          </a:prstGeom>
          <a:solidFill>
            <a:srgbClr val="FFE600"/>
          </a:solidFill>
          <a:ln w="19050">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pic>
        <p:nvPicPr>
          <p:cNvPr id="13" name="Graphic 12" descr="Questions with solid fill">
            <a:extLst>
              <a:ext uri="{FF2B5EF4-FFF2-40B4-BE49-F238E27FC236}">
                <a16:creationId xmlns:a16="http://schemas.microsoft.com/office/drawing/2014/main" id="{27DCD538-2F19-ABB7-5EEE-343AB8F280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919" y="1134995"/>
            <a:ext cx="914400" cy="914400"/>
          </a:xfrm>
          <a:prstGeom prst="rect">
            <a:avLst/>
          </a:prstGeom>
        </p:spPr>
      </p:pic>
      <p:sp>
        <p:nvSpPr>
          <p:cNvPr id="14" name="TextBox 13">
            <a:extLst>
              <a:ext uri="{FF2B5EF4-FFF2-40B4-BE49-F238E27FC236}">
                <a16:creationId xmlns:a16="http://schemas.microsoft.com/office/drawing/2014/main" id="{F4EE9A1F-1A1E-B60F-EAEA-0D3C64BD1FEE}"/>
              </a:ext>
            </a:extLst>
          </p:cNvPr>
          <p:cNvSpPr txBox="1"/>
          <p:nvPr/>
        </p:nvSpPr>
        <p:spPr>
          <a:xfrm>
            <a:off x="1812925" y="1277397"/>
            <a:ext cx="9775506" cy="606320"/>
          </a:xfrm>
          <a:prstGeom prst="rect">
            <a:avLst/>
          </a:prstGeom>
          <a:noFill/>
        </p:spPr>
        <p:txBody>
          <a:bodyPr wrap="square" lIns="0" tIns="36576" rIns="0" bIns="0" rtlCol="0">
            <a:spAutoFit/>
          </a:bodyPr>
          <a:lstStyle/>
          <a:p>
            <a:pPr algn="l">
              <a:spcAft>
                <a:spcPts val="600"/>
              </a:spcAft>
              <a:buClr>
                <a:schemeClr val="tx2"/>
              </a:buClr>
              <a:buSzPct val="80000"/>
            </a:pPr>
            <a:r>
              <a:rPr lang="cs-CZ" sz="1600">
                <a:solidFill>
                  <a:schemeClr val="bg1"/>
                </a:solidFill>
                <a:latin typeface="Arial" panose="020B0604020202020204" pitchFamily="34" charset="0"/>
                <a:cs typeface="Arial" panose="020B0604020202020204" pitchFamily="34" charset="0"/>
              </a:rPr>
              <a:t>EÚ 1: </a:t>
            </a:r>
            <a:r>
              <a:rPr lang="cs-CZ" sz="1600" b="1">
                <a:solidFill>
                  <a:schemeClr val="bg1"/>
                </a:solidFill>
                <a:latin typeface="Arial" panose="020B0604020202020204" pitchFamily="34" charset="0"/>
                <a:cs typeface="Arial" panose="020B0604020202020204" pitchFamily="34" charset="0"/>
              </a:rPr>
              <a:t>Přínos poradenských programů pro fungování lokálního partnerství </a:t>
            </a:r>
          </a:p>
          <a:p>
            <a:pPr algn="l">
              <a:spcAft>
                <a:spcPts val="600"/>
              </a:spcAft>
              <a:buClr>
                <a:schemeClr val="tx2"/>
              </a:buClr>
              <a:buSzPct val="80000"/>
            </a:pPr>
            <a:r>
              <a:rPr lang="cs-CZ" sz="1600">
                <a:solidFill>
                  <a:schemeClr val="bg1"/>
                </a:solidFill>
                <a:latin typeface="Arial" panose="020B0604020202020204" pitchFamily="34" charset="0"/>
                <a:cs typeface="Arial" panose="020B0604020202020204" pitchFamily="34" charset="0"/>
              </a:rPr>
              <a:t>EÚ 2: </a:t>
            </a:r>
            <a:r>
              <a:rPr lang="cs-CZ" sz="1600" b="1">
                <a:solidFill>
                  <a:schemeClr val="bg1"/>
                </a:solidFill>
                <a:latin typeface="Arial" panose="020B0604020202020204" pitchFamily="34" charset="0"/>
                <a:cs typeface="Arial" panose="020B0604020202020204" pitchFamily="34" charset="0"/>
              </a:rPr>
              <a:t>Udržitelnost provedených intervencí</a:t>
            </a:r>
          </a:p>
        </p:txBody>
      </p:sp>
      <p:sp>
        <p:nvSpPr>
          <p:cNvPr id="15" name="Oval 14">
            <a:extLst>
              <a:ext uri="{FF2B5EF4-FFF2-40B4-BE49-F238E27FC236}">
                <a16:creationId xmlns:a16="http://schemas.microsoft.com/office/drawing/2014/main" id="{C52404E8-0DD8-73F0-A7AB-9525BC21593F}"/>
              </a:ext>
            </a:extLst>
          </p:cNvPr>
          <p:cNvSpPr/>
          <p:nvPr/>
        </p:nvSpPr>
        <p:spPr>
          <a:xfrm>
            <a:off x="555694" y="2338070"/>
            <a:ext cx="1080000" cy="1080000"/>
          </a:xfrm>
          <a:prstGeom prst="ellipse">
            <a:avLst/>
          </a:prstGeom>
          <a:solidFill>
            <a:srgbClr val="FFE600"/>
          </a:solidFill>
          <a:ln w="19050">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pic>
        <p:nvPicPr>
          <p:cNvPr id="18" name="Graphic 17" descr="Daily calendar with solid fill">
            <a:extLst>
              <a:ext uri="{FF2B5EF4-FFF2-40B4-BE49-F238E27FC236}">
                <a16:creationId xmlns:a16="http://schemas.microsoft.com/office/drawing/2014/main" id="{079B4D1E-D388-E300-FBE7-1B45B0FB2D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8494" y="2420870"/>
            <a:ext cx="914400" cy="914400"/>
          </a:xfrm>
          <a:prstGeom prst="rect">
            <a:avLst/>
          </a:prstGeom>
        </p:spPr>
      </p:pic>
      <p:sp>
        <p:nvSpPr>
          <p:cNvPr id="19" name="TextBox 18">
            <a:extLst>
              <a:ext uri="{FF2B5EF4-FFF2-40B4-BE49-F238E27FC236}">
                <a16:creationId xmlns:a16="http://schemas.microsoft.com/office/drawing/2014/main" id="{47DFD869-FE5A-254A-5686-2EF771327256}"/>
              </a:ext>
            </a:extLst>
          </p:cNvPr>
          <p:cNvSpPr txBox="1"/>
          <p:nvPr/>
        </p:nvSpPr>
        <p:spPr>
          <a:xfrm>
            <a:off x="1812925" y="2544132"/>
            <a:ext cx="10293350" cy="606320"/>
          </a:xfrm>
          <a:prstGeom prst="rect">
            <a:avLst/>
          </a:prstGeom>
          <a:noFill/>
        </p:spPr>
        <p:txBody>
          <a:bodyPr wrap="square" lIns="0" tIns="36576" rIns="0" bIns="0" rtlCol="0" anchor="t">
            <a:spAutoFit/>
          </a:bodyPr>
          <a:lstStyle/>
          <a:p>
            <a:pPr algn="l">
              <a:spcAft>
                <a:spcPts val="600"/>
              </a:spcAft>
              <a:buClr>
                <a:schemeClr val="tx2"/>
              </a:buClr>
              <a:buSzPct val="80000"/>
            </a:pPr>
            <a:r>
              <a:rPr lang="cs-CZ" sz="1600">
                <a:solidFill>
                  <a:schemeClr val="bg1"/>
                </a:solidFill>
                <a:latin typeface="Arial"/>
                <a:cs typeface="Arial"/>
              </a:rPr>
              <a:t>Evaluace probíhá </a:t>
            </a:r>
            <a:r>
              <a:rPr lang="cs-CZ" sz="1600" b="1">
                <a:solidFill>
                  <a:schemeClr val="bg1"/>
                </a:solidFill>
                <a:latin typeface="Arial"/>
                <a:cs typeface="Arial"/>
              </a:rPr>
              <a:t>od července do listopadu 2024</a:t>
            </a:r>
          </a:p>
          <a:p>
            <a:pPr algn="l">
              <a:spcAft>
                <a:spcPts val="600"/>
              </a:spcAft>
              <a:buClr>
                <a:schemeClr val="tx2"/>
              </a:buClr>
              <a:buSzPct val="80000"/>
            </a:pPr>
            <a:r>
              <a:rPr lang="cs-CZ" sz="1600">
                <a:solidFill>
                  <a:schemeClr val="bg1"/>
                </a:solidFill>
                <a:latin typeface="Arial"/>
                <a:cs typeface="Arial"/>
              </a:rPr>
              <a:t>Přípravná fáze </a:t>
            </a:r>
            <a:r>
              <a:rPr lang="cs-CZ" sz="1600">
                <a:solidFill>
                  <a:schemeClr val="bg1"/>
                </a:solidFill>
                <a:latin typeface="Arial"/>
                <a:cs typeface="Arial"/>
                <a:sym typeface="Wingdings" panose="05000000000000000000" pitchFamily="2" charset="2"/>
              </a:rPr>
              <a:t> pilotní šetření  sběr dat  vyhodnocení a interpretace  prezentace výsledků </a:t>
            </a:r>
            <a:endParaRPr lang="cs-CZ" sz="1600">
              <a:solidFill>
                <a:schemeClr val="bg1"/>
              </a:solidFill>
              <a:latin typeface="Arial"/>
              <a:cs typeface="Arial"/>
            </a:endParaRPr>
          </a:p>
        </p:txBody>
      </p:sp>
      <p:sp>
        <p:nvSpPr>
          <p:cNvPr id="20" name="Oval 19">
            <a:extLst>
              <a:ext uri="{FF2B5EF4-FFF2-40B4-BE49-F238E27FC236}">
                <a16:creationId xmlns:a16="http://schemas.microsoft.com/office/drawing/2014/main" id="{6C96D36A-F6D6-7FA8-6308-B2B478D1604E}"/>
              </a:ext>
            </a:extLst>
          </p:cNvPr>
          <p:cNvSpPr/>
          <p:nvPr/>
        </p:nvSpPr>
        <p:spPr>
          <a:xfrm>
            <a:off x="527119" y="3623945"/>
            <a:ext cx="1080000" cy="1080000"/>
          </a:xfrm>
          <a:prstGeom prst="ellipse">
            <a:avLst/>
          </a:prstGeom>
          <a:solidFill>
            <a:srgbClr val="FFE600"/>
          </a:solidFill>
          <a:ln w="19050">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pic>
        <p:nvPicPr>
          <p:cNvPr id="22" name="Graphic 21" descr="Map with pin with solid fill">
            <a:extLst>
              <a:ext uri="{FF2B5EF4-FFF2-40B4-BE49-F238E27FC236}">
                <a16:creationId xmlns:a16="http://schemas.microsoft.com/office/drawing/2014/main" id="{7203DB8A-EF86-C92E-991A-6272E368067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919" y="3676015"/>
            <a:ext cx="914400" cy="914400"/>
          </a:xfrm>
          <a:prstGeom prst="rect">
            <a:avLst/>
          </a:prstGeom>
        </p:spPr>
      </p:pic>
      <p:sp>
        <p:nvSpPr>
          <p:cNvPr id="23" name="TextBox 22">
            <a:extLst>
              <a:ext uri="{FF2B5EF4-FFF2-40B4-BE49-F238E27FC236}">
                <a16:creationId xmlns:a16="http://schemas.microsoft.com/office/drawing/2014/main" id="{0A9CE2D7-7F57-8AA6-1FB0-F8A15A75C985}"/>
              </a:ext>
            </a:extLst>
          </p:cNvPr>
          <p:cNvSpPr txBox="1"/>
          <p:nvPr/>
        </p:nvSpPr>
        <p:spPr>
          <a:xfrm>
            <a:off x="1812925" y="3860785"/>
            <a:ext cx="10293350" cy="606320"/>
          </a:xfrm>
          <a:prstGeom prst="rect">
            <a:avLst/>
          </a:prstGeom>
          <a:noFill/>
        </p:spPr>
        <p:txBody>
          <a:bodyPr wrap="square" lIns="0" tIns="36576" rIns="0" bIns="0" rtlCol="0">
            <a:spAutoFit/>
          </a:bodyPr>
          <a:lstStyle/>
          <a:p>
            <a:pPr lvl="0">
              <a:spcAft>
                <a:spcPts val="600"/>
              </a:spcAft>
              <a:buClr>
                <a:srgbClr val="FFE600"/>
              </a:buClr>
              <a:buSzPct val="70000"/>
              <a:defRPr/>
            </a:pPr>
            <a:r>
              <a:rPr lang="cs-CZ" sz="1600" b="1" kern="0">
                <a:solidFill>
                  <a:srgbClr val="000000"/>
                </a:solidFill>
                <a:latin typeface="Arial"/>
              </a:rPr>
              <a:t>Pro účely evaluace bylo vybráno 30 územních celků</a:t>
            </a:r>
            <a:endParaRPr kumimoji="0" lang="cs-CZ" sz="1600" b="0" i="0" u="none" strike="noStrike" kern="0" cap="none" spc="0" normalizeH="0" baseline="0" noProof="0">
              <a:ln>
                <a:noFill/>
              </a:ln>
              <a:solidFill>
                <a:srgbClr val="000000"/>
              </a:solidFill>
              <a:effectLst/>
              <a:uLnTx/>
              <a:uFillTx/>
              <a:latin typeface="Arial"/>
              <a:ea typeface="+mn-ea"/>
              <a:cs typeface="+mn-cs"/>
            </a:endParaRPr>
          </a:p>
          <a:p>
            <a:pPr lvl="0">
              <a:spcAft>
                <a:spcPts val="600"/>
              </a:spcAft>
              <a:buClr>
                <a:srgbClr val="FFE600"/>
              </a:buClr>
              <a:buSzPct val="70000"/>
              <a:defRPr/>
            </a:pPr>
            <a:r>
              <a:rPr lang="cs-CZ" sz="1600" kern="0">
                <a:solidFill>
                  <a:srgbClr val="000000"/>
                </a:solidFill>
                <a:latin typeface="Arial"/>
              </a:rPr>
              <a:t>Vybraná území jsou kombinací předem daných parametrů, využita byla klastrová analýza</a:t>
            </a:r>
            <a:endParaRPr kumimoji="0" lang="cs-CZ" sz="1600" b="0" i="0" u="none" strike="noStrike" kern="0" cap="none" spc="0" normalizeH="0" baseline="0" noProof="0">
              <a:ln>
                <a:noFill/>
              </a:ln>
              <a:solidFill>
                <a:srgbClr val="000000"/>
              </a:solidFill>
              <a:effectLst/>
              <a:uLnTx/>
              <a:uFillTx/>
              <a:latin typeface="Arial"/>
              <a:ea typeface="+mn-ea"/>
              <a:cs typeface="+mn-cs"/>
            </a:endParaRPr>
          </a:p>
        </p:txBody>
      </p:sp>
      <p:sp>
        <p:nvSpPr>
          <p:cNvPr id="24" name="Oval 23">
            <a:extLst>
              <a:ext uri="{FF2B5EF4-FFF2-40B4-BE49-F238E27FC236}">
                <a16:creationId xmlns:a16="http://schemas.microsoft.com/office/drawing/2014/main" id="{C03DEF2A-48D5-ED7E-B5D0-4A8E3CC55BDC}"/>
              </a:ext>
            </a:extLst>
          </p:cNvPr>
          <p:cNvSpPr/>
          <p:nvPr/>
        </p:nvSpPr>
        <p:spPr>
          <a:xfrm>
            <a:off x="527119" y="4871540"/>
            <a:ext cx="1080000" cy="1080000"/>
          </a:xfrm>
          <a:prstGeom prst="ellipse">
            <a:avLst/>
          </a:prstGeom>
          <a:solidFill>
            <a:srgbClr val="FFE600"/>
          </a:solidFill>
          <a:ln w="19050">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cs-CZ" sz="1200" err="1">
              <a:solidFill>
                <a:schemeClr val="bg1"/>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2F7361B6-A023-AF3F-6D9B-7CD55F5AC7F4}"/>
              </a:ext>
            </a:extLst>
          </p:cNvPr>
          <p:cNvSpPr txBox="1"/>
          <p:nvPr/>
        </p:nvSpPr>
        <p:spPr>
          <a:xfrm>
            <a:off x="1812925" y="5121702"/>
            <a:ext cx="10293350" cy="606320"/>
          </a:xfrm>
          <a:prstGeom prst="rect">
            <a:avLst/>
          </a:prstGeom>
          <a:noFill/>
        </p:spPr>
        <p:txBody>
          <a:bodyPr wrap="square" lIns="0" tIns="36576" rIns="0" bIns="0" rtlCol="0">
            <a:spAutoFit/>
          </a:bodyPr>
          <a:lstStyle/>
          <a:p>
            <a:pPr lvl="0">
              <a:spcAft>
                <a:spcPts val="600"/>
              </a:spcAft>
              <a:buClr>
                <a:srgbClr val="FFE600"/>
              </a:buClr>
              <a:buSzPct val="70000"/>
              <a:defRPr/>
            </a:pPr>
            <a:r>
              <a:rPr lang="cs-CZ" sz="1600" b="1" kern="0">
                <a:solidFill>
                  <a:srgbClr val="000000"/>
                </a:solidFill>
                <a:latin typeface="Arial"/>
              </a:rPr>
              <a:t>Celkem proběhlo 110 rozhovorů</a:t>
            </a:r>
            <a:endParaRPr kumimoji="0" lang="cs-CZ" sz="1600" b="0" i="0" u="none" strike="noStrike" kern="0" cap="none" spc="0" normalizeH="0" baseline="0" noProof="0">
              <a:ln>
                <a:noFill/>
              </a:ln>
              <a:solidFill>
                <a:srgbClr val="000000"/>
              </a:solidFill>
              <a:effectLst/>
              <a:uLnTx/>
              <a:uFillTx/>
              <a:latin typeface="Arial"/>
              <a:ea typeface="+mn-ea"/>
              <a:cs typeface="+mn-cs"/>
            </a:endParaRPr>
          </a:p>
          <a:p>
            <a:pPr marR="0" lvl="0" defTabSz="914400" eaLnBrk="1" fontAlgn="auto" latinLnBrk="0" hangingPunct="1">
              <a:lnSpc>
                <a:spcPct val="100000"/>
              </a:lnSpc>
              <a:spcBef>
                <a:spcPts val="0"/>
              </a:spcBef>
              <a:spcAft>
                <a:spcPts val="600"/>
              </a:spcAft>
              <a:buClr>
                <a:srgbClr val="FFE600"/>
              </a:buClr>
              <a:buSzPct val="70000"/>
              <a:tabLst/>
              <a:defRPr/>
            </a:pPr>
            <a:r>
              <a:rPr kumimoji="0" lang="cs-CZ" sz="1600" b="0" i="0" u="none" strike="noStrike" kern="0" cap="none" spc="0" normalizeH="0" baseline="0" noProof="0">
                <a:ln>
                  <a:noFill/>
                </a:ln>
                <a:solidFill>
                  <a:srgbClr val="000000"/>
                </a:solidFill>
                <a:effectLst/>
                <a:uLnTx/>
                <a:uFillTx/>
                <a:latin typeface="Arial"/>
                <a:ea typeface="+mn-ea"/>
                <a:cs typeface="+mn-cs"/>
              </a:rPr>
              <a:t>V každém ÚC proběhly rozhovory s </a:t>
            </a:r>
            <a:r>
              <a:rPr kumimoji="0" lang="cs-CZ" sz="1600" b="1" i="0" u="none" strike="noStrike" kern="0" cap="none" spc="0" normalizeH="0" baseline="0" noProof="0">
                <a:ln>
                  <a:noFill/>
                </a:ln>
                <a:solidFill>
                  <a:srgbClr val="000000"/>
                </a:solidFill>
                <a:effectLst/>
                <a:uLnTx/>
                <a:uFillTx/>
                <a:latin typeface="Arial"/>
                <a:ea typeface="+mn-ea"/>
                <a:cs typeface="+mn-cs"/>
              </a:rPr>
              <a:t>lokálními konzultanty</a:t>
            </a:r>
            <a:r>
              <a:rPr kumimoji="0" lang="cs-CZ" sz="1600" b="0" i="0" u="none" strike="noStrike" kern="0" cap="none" spc="0" normalizeH="0" baseline="0" noProof="0">
                <a:ln>
                  <a:noFill/>
                </a:ln>
                <a:solidFill>
                  <a:srgbClr val="000000"/>
                </a:solidFill>
                <a:effectLst/>
                <a:uLnTx/>
                <a:uFillTx/>
                <a:latin typeface="Arial"/>
                <a:ea typeface="+mn-ea"/>
                <a:cs typeface="+mn-cs"/>
              </a:rPr>
              <a:t>, </a:t>
            </a:r>
            <a:r>
              <a:rPr kumimoji="0" lang="cs-CZ" sz="1600" b="1" i="0" u="none" strike="noStrike" kern="0" cap="none" spc="0" normalizeH="0" baseline="0" noProof="0">
                <a:ln>
                  <a:noFill/>
                </a:ln>
                <a:solidFill>
                  <a:srgbClr val="000000"/>
                </a:solidFill>
                <a:effectLst/>
                <a:uLnTx/>
                <a:uFillTx/>
                <a:latin typeface="Arial"/>
                <a:ea typeface="+mn-ea"/>
                <a:cs typeface="+mn-cs"/>
              </a:rPr>
              <a:t>zástupci</a:t>
            </a:r>
            <a:r>
              <a:rPr kumimoji="0" lang="cs-CZ" sz="1600" b="0" i="0" u="none" strike="noStrike" kern="0" cap="none" spc="0" normalizeH="0" baseline="0" noProof="0">
                <a:ln>
                  <a:noFill/>
                </a:ln>
                <a:solidFill>
                  <a:srgbClr val="000000"/>
                </a:solidFill>
                <a:effectLst/>
                <a:uLnTx/>
                <a:uFillTx/>
                <a:latin typeface="Arial"/>
                <a:ea typeface="+mn-ea"/>
                <a:cs typeface="+mn-cs"/>
              </a:rPr>
              <a:t> </a:t>
            </a:r>
            <a:r>
              <a:rPr kumimoji="0" lang="cs-CZ" sz="1600" b="1" i="0" u="none" strike="noStrike" kern="0" cap="none" spc="0" normalizeH="0" baseline="0" noProof="0">
                <a:ln>
                  <a:noFill/>
                </a:ln>
                <a:solidFill>
                  <a:srgbClr val="000000"/>
                </a:solidFill>
                <a:effectLst/>
                <a:uLnTx/>
                <a:uFillTx/>
                <a:latin typeface="Arial"/>
                <a:ea typeface="+mn-ea"/>
                <a:cs typeface="+mn-cs"/>
              </a:rPr>
              <a:t>ÚC</a:t>
            </a:r>
            <a:r>
              <a:rPr kumimoji="0" lang="cs-CZ" sz="1600" b="0" i="0" u="none" strike="noStrike" kern="0" cap="none" spc="0" normalizeH="0" baseline="0" noProof="0">
                <a:ln>
                  <a:noFill/>
                </a:ln>
                <a:solidFill>
                  <a:srgbClr val="000000"/>
                </a:solidFill>
                <a:effectLst/>
                <a:uLnTx/>
                <a:uFillTx/>
                <a:latin typeface="Arial"/>
                <a:ea typeface="+mn-ea"/>
                <a:cs typeface="+mn-cs"/>
              </a:rPr>
              <a:t> a </a:t>
            </a:r>
            <a:r>
              <a:rPr kumimoji="0" lang="cs-CZ" sz="1600" b="1" i="0" u="none" strike="noStrike" kern="0" cap="none" spc="0" normalizeH="0" baseline="0" noProof="0">
                <a:ln>
                  <a:noFill/>
                </a:ln>
                <a:solidFill>
                  <a:srgbClr val="000000"/>
                </a:solidFill>
                <a:effectLst/>
                <a:uLnTx/>
                <a:uFillTx/>
                <a:latin typeface="Arial"/>
                <a:ea typeface="+mn-ea"/>
                <a:cs typeface="+mn-cs"/>
              </a:rPr>
              <a:t>lokálního partnerství</a:t>
            </a:r>
            <a:endParaRPr kumimoji="0" lang="cs-CZ" sz="1400" b="0" i="0" u="none" strike="noStrike" kern="0" cap="none" spc="0" normalizeH="0" baseline="0" noProof="0">
              <a:ln>
                <a:noFill/>
              </a:ln>
              <a:solidFill>
                <a:srgbClr val="000000"/>
              </a:solidFill>
              <a:effectLst/>
              <a:uLnTx/>
              <a:uFillTx/>
              <a:latin typeface="Arial"/>
              <a:ea typeface="+mn-ea"/>
              <a:cs typeface="+mn-cs"/>
            </a:endParaRPr>
          </a:p>
        </p:txBody>
      </p:sp>
      <p:pic>
        <p:nvPicPr>
          <p:cNvPr id="27" name="Graphic 26" descr="Chat with solid fill">
            <a:extLst>
              <a:ext uri="{FF2B5EF4-FFF2-40B4-BE49-F238E27FC236}">
                <a16:creationId xmlns:a16="http://schemas.microsoft.com/office/drawing/2014/main" id="{8A5AD6D9-2289-4913-25F6-29A0D093538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09919" y="4954340"/>
            <a:ext cx="914400" cy="914400"/>
          </a:xfrm>
          <a:prstGeom prst="rect">
            <a:avLst/>
          </a:prstGeom>
        </p:spPr>
      </p:pic>
    </p:spTree>
    <p:extLst>
      <p:ext uri="{BB962C8B-B14F-4D97-AF65-F5344CB8AC3E}">
        <p14:creationId xmlns:p14="http://schemas.microsoft.com/office/powerpoint/2010/main" val="3764697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4355C-F43C-B644-952E-ACE4742AC705}"/>
              </a:ext>
            </a:extLst>
          </p:cNvPr>
          <p:cNvSpPr>
            <a:spLocks noGrp="1"/>
          </p:cNvSpPr>
          <p:nvPr>
            <p:ph type="title"/>
          </p:nvPr>
        </p:nvSpPr>
        <p:spPr/>
        <p:txBody>
          <a:bodyPr/>
          <a:lstStyle/>
          <a:p>
            <a:r>
              <a:rPr lang="cs-CZ" sz="2800"/>
              <a:t>Přehled vybraných územních celků</a:t>
            </a:r>
          </a:p>
        </p:txBody>
      </p:sp>
      <p:pic>
        <p:nvPicPr>
          <p:cNvPr id="3" name="Picture 2">
            <a:extLst>
              <a:ext uri="{FF2B5EF4-FFF2-40B4-BE49-F238E27FC236}">
                <a16:creationId xmlns:a16="http://schemas.microsoft.com/office/drawing/2014/main" id="{49F67ADE-E38C-97A1-A793-7503D1749383}"/>
              </a:ext>
            </a:extLst>
          </p:cNvPr>
          <p:cNvPicPr>
            <a:picLocks noChangeAspect="1"/>
          </p:cNvPicPr>
          <p:nvPr/>
        </p:nvPicPr>
        <p:blipFill rotWithShape="1">
          <a:blip r:embed="rId2"/>
          <a:srcRect l="3431" t="21664" r="3520" b="23446"/>
          <a:stretch/>
        </p:blipFill>
        <p:spPr bwMode="auto">
          <a:xfrm>
            <a:off x="1908574" y="1481071"/>
            <a:ext cx="7736357" cy="456304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35765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DF702BEB-170B-6267-F2A1-654A46111336}"/>
              </a:ext>
            </a:extLst>
          </p:cNvPr>
          <p:cNvSpPr>
            <a:spLocks noGrp="1"/>
          </p:cNvSpPr>
          <p:nvPr>
            <p:ph type="ctrTitle"/>
          </p:nvPr>
        </p:nvSpPr>
        <p:spPr>
          <a:xfrm>
            <a:off x="905193" y="3090991"/>
            <a:ext cx="3837439" cy="860400"/>
          </a:xfrm>
        </p:spPr>
        <p:txBody>
          <a:bodyPr/>
          <a:lstStyle/>
          <a:p>
            <a:r>
              <a:rPr lang="cs-CZ" sz="4400" b="1"/>
              <a:t>Hlavní závěry Evaluace</a:t>
            </a:r>
            <a:br>
              <a:rPr lang="en-US" sz="2000" b="1"/>
            </a:br>
            <a:endParaRPr lang="en-US" sz="2000" b="1"/>
          </a:p>
        </p:txBody>
      </p:sp>
      <p:sp>
        <p:nvSpPr>
          <p:cNvPr id="9" name="Freeform: Shape 8">
            <a:extLst>
              <a:ext uri="{FF2B5EF4-FFF2-40B4-BE49-F238E27FC236}">
                <a16:creationId xmlns:a16="http://schemas.microsoft.com/office/drawing/2014/main" id="{18BD44C9-4956-FF6D-13DD-DE56B069C83C}"/>
              </a:ext>
            </a:extLst>
          </p:cNvPr>
          <p:cNvSpPr/>
          <p:nvPr/>
        </p:nvSpPr>
        <p:spPr>
          <a:xfrm>
            <a:off x="653082" y="1660302"/>
            <a:ext cx="4616348" cy="3068110"/>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pSp>
        <p:nvGrpSpPr>
          <p:cNvPr id="15" name="Group 14">
            <a:extLst>
              <a:ext uri="{FF2B5EF4-FFF2-40B4-BE49-F238E27FC236}">
                <a16:creationId xmlns:a16="http://schemas.microsoft.com/office/drawing/2014/main" id="{C167ABE1-8C88-16D8-74A5-C2D912773BD5}"/>
              </a:ext>
            </a:extLst>
          </p:cNvPr>
          <p:cNvGrpSpPr/>
          <p:nvPr/>
        </p:nvGrpSpPr>
        <p:grpSpPr>
          <a:xfrm>
            <a:off x="653083" y="4588570"/>
            <a:ext cx="638107" cy="139842"/>
            <a:chOff x="214422" y="3656347"/>
            <a:chExt cx="721815" cy="151647"/>
          </a:xfrm>
        </p:grpSpPr>
        <p:sp>
          <p:nvSpPr>
            <p:cNvPr id="10" name="Freeform: Shape 9">
              <a:extLst>
                <a:ext uri="{FF2B5EF4-FFF2-40B4-BE49-F238E27FC236}">
                  <a16:creationId xmlns:a16="http://schemas.microsoft.com/office/drawing/2014/main" id="{1496A5A9-AA1E-5040-6B4C-A5C799E6FF81}"/>
                </a:ext>
              </a:extLst>
            </p:cNvPr>
            <p:cNvSpPr/>
            <p:nvPr/>
          </p:nvSpPr>
          <p:spPr>
            <a:xfrm>
              <a:off x="214422"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C2D3CAA0-5B3F-6CCD-11B8-00AF7371D9C9}"/>
                </a:ext>
              </a:extLst>
            </p:cNvPr>
            <p:cNvSpPr/>
            <p:nvPr/>
          </p:nvSpPr>
          <p:spPr>
            <a:xfrm>
              <a:off x="499604"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3" name="Freeform: Shape 12">
              <a:extLst>
                <a:ext uri="{FF2B5EF4-FFF2-40B4-BE49-F238E27FC236}">
                  <a16:creationId xmlns:a16="http://schemas.microsoft.com/office/drawing/2014/main" id="{923D9BC4-D138-ADBF-B753-BEBAA09AFF2C}"/>
                </a:ext>
              </a:extLst>
            </p:cNvPr>
            <p:cNvSpPr/>
            <p:nvPr/>
          </p:nvSpPr>
          <p:spPr>
            <a:xfrm>
              <a:off x="784669" y="3656347"/>
              <a:ext cx="151568" cy="151647"/>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799"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grpSp>
      <p:pic>
        <p:nvPicPr>
          <p:cNvPr id="2" name="Picture 1">
            <a:extLst>
              <a:ext uri="{FF2B5EF4-FFF2-40B4-BE49-F238E27FC236}">
                <a16:creationId xmlns:a16="http://schemas.microsoft.com/office/drawing/2014/main" id="{796A9D40-6EB7-843A-A1D2-88F0B871345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9175" y="-1"/>
            <a:ext cx="6099175" cy="6858001"/>
          </a:xfrm>
          <a:prstGeom prst="rect">
            <a:avLst/>
          </a:prstGeom>
        </p:spPr>
      </p:pic>
      <p:pic>
        <p:nvPicPr>
          <p:cNvPr id="4" name="Obrázek 3">
            <a:extLst>
              <a:ext uri="{FF2B5EF4-FFF2-40B4-BE49-F238E27FC236}">
                <a16:creationId xmlns:a16="http://schemas.microsoft.com/office/drawing/2014/main" id="{8BE7B74E-F362-4BBF-861F-496C79034D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921" y="174895"/>
            <a:ext cx="1320216" cy="342315"/>
          </a:xfrm>
          <a:prstGeom prst="rect">
            <a:avLst/>
          </a:prstGeom>
        </p:spPr>
      </p:pic>
    </p:spTree>
    <p:extLst>
      <p:ext uri="{BB962C8B-B14F-4D97-AF65-F5344CB8AC3E}">
        <p14:creationId xmlns:p14="http://schemas.microsoft.com/office/powerpoint/2010/main" val="2165182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41">
            <a:extLst>
              <a:ext uri="{FF2B5EF4-FFF2-40B4-BE49-F238E27FC236}">
                <a16:creationId xmlns:a16="http://schemas.microsoft.com/office/drawing/2014/main" id="{8446B3AE-1336-C43B-4B66-684D54853E0C}"/>
              </a:ext>
            </a:extLst>
          </p:cNvPr>
          <p:cNvSpPr/>
          <p:nvPr/>
        </p:nvSpPr>
        <p:spPr>
          <a:xfrm>
            <a:off x="964685" y="3008626"/>
            <a:ext cx="539750" cy="539750"/>
          </a:xfrm>
          <a:prstGeom prst="ellipse">
            <a:avLst/>
          </a:prstGeom>
          <a:solidFill>
            <a:srgbClr val="FFE600"/>
          </a:solidFill>
          <a:ln w="1905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cs-CZ"/>
          </a:p>
        </p:txBody>
      </p:sp>
      <p:sp>
        <p:nvSpPr>
          <p:cNvPr id="2" name="Title 1">
            <a:extLst>
              <a:ext uri="{FF2B5EF4-FFF2-40B4-BE49-F238E27FC236}">
                <a16:creationId xmlns:a16="http://schemas.microsoft.com/office/drawing/2014/main" id="{3EC2BA6D-F14E-F393-B069-8BA8B52D9B55}"/>
              </a:ext>
            </a:extLst>
          </p:cNvPr>
          <p:cNvSpPr>
            <a:spLocks noGrp="1"/>
          </p:cNvSpPr>
          <p:nvPr>
            <p:ph type="title"/>
          </p:nvPr>
        </p:nvSpPr>
        <p:spPr/>
        <p:txBody>
          <a:bodyPr/>
          <a:lstStyle/>
          <a:p>
            <a:r>
              <a:rPr lang="cs-CZ" sz="2800"/>
              <a:t>Průřezové přínosy projektu</a:t>
            </a:r>
          </a:p>
        </p:txBody>
      </p:sp>
      <p:sp>
        <p:nvSpPr>
          <p:cNvPr id="30" name="Oval 29">
            <a:extLst>
              <a:ext uri="{FF2B5EF4-FFF2-40B4-BE49-F238E27FC236}">
                <a16:creationId xmlns:a16="http://schemas.microsoft.com/office/drawing/2014/main" id="{430A52DB-6FDC-52F7-B965-E4658A7AB637}"/>
              </a:ext>
            </a:extLst>
          </p:cNvPr>
          <p:cNvSpPr/>
          <p:nvPr/>
        </p:nvSpPr>
        <p:spPr>
          <a:xfrm>
            <a:off x="968248" y="1196196"/>
            <a:ext cx="539750" cy="539750"/>
          </a:xfrm>
          <a:prstGeom prst="ellipse">
            <a:avLst/>
          </a:prstGeom>
          <a:solidFill>
            <a:srgbClr val="FFE600"/>
          </a:solidFill>
          <a:ln w="1905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cs-CZ"/>
          </a:p>
        </p:txBody>
      </p:sp>
      <p:pic>
        <p:nvPicPr>
          <p:cNvPr id="31" name="Graphic 31" descr="Handshake with solid fill">
            <a:extLst>
              <a:ext uri="{FF2B5EF4-FFF2-40B4-BE49-F238E27FC236}">
                <a16:creationId xmlns:a16="http://schemas.microsoft.com/office/drawing/2014/main" id="{11E5C603-5363-4AD7-1869-AEC61C9F00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5940" y="1300804"/>
            <a:ext cx="434644" cy="434644"/>
          </a:xfrm>
          <a:prstGeom prst="rect">
            <a:avLst/>
          </a:prstGeom>
        </p:spPr>
      </p:pic>
      <p:sp>
        <p:nvSpPr>
          <p:cNvPr id="32" name="Oval 31">
            <a:extLst>
              <a:ext uri="{FF2B5EF4-FFF2-40B4-BE49-F238E27FC236}">
                <a16:creationId xmlns:a16="http://schemas.microsoft.com/office/drawing/2014/main" id="{3BD6E6E6-DB1C-82EB-5559-49D3781850BB}"/>
              </a:ext>
            </a:extLst>
          </p:cNvPr>
          <p:cNvSpPr/>
          <p:nvPr/>
        </p:nvSpPr>
        <p:spPr>
          <a:xfrm>
            <a:off x="948609" y="5483687"/>
            <a:ext cx="539750" cy="539750"/>
          </a:xfrm>
          <a:prstGeom prst="ellipse">
            <a:avLst/>
          </a:prstGeom>
          <a:solidFill>
            <a:srgbClr val="FFE600"/>
          </a:solidFill>
          <a:ln w="1905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cs-CZ"/>
          </a:p>
        </p:txBody>
      </p:sp>
      <p:sp>
        <p:nvSpPr>
          <p:cNvPr id="34" name="Oval 33">
            <a:extLst>
              <a:ext uri="{FF2B5EF4-FFF2-40B4-BE49-F238E27FC236}">
                <a16:creationId xmlns:a16="http://schemas.microsoft.com/office/drawing/2014/main" id="{634A24C3-CBD5-CA26-28B7-4AB4C22F8AAE}"/>
              </a:ext>
            </a:extLst>
          </p:cNvPr>
          <p:cNvSpPr/>
          <p:nvPr/>
        </p:nvSpPr>
        <p:spPr>
          <a:xfrm>
            <a:off x="964685" y="2379423"/>
            <a:ext cx="539750" cy="539750"/>
          </a:xfrm>
          <a:prstGeom prst="ellipse">
            <a:avLst/>
          </a:prstGeom>
          <a:solidFill>
            <a:srgbClr val="FFE600"/>
          </a:solidFill>
          <a:ln w="1905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cs-CZ"/>
          </a:p>
        </p:txBody>
      </p:sp>
      <p:pic>
        <p:nvPicPr>
          <p:cNvPr id="35" name="Grafický objekt 3" descr="Smlouva se souvislou výplní">
            <a:extLst>
              <a:ext uri="{FF2B5EF4-FFF2-40B4-BE49-F238E27FC236}">
                <a16:creationId xmlns:a16="http://schemas.microsoft.com/office/drawing/2014/main" id="{583A3D4E-FD8F-AFC2-AB1F-AA497C0F5A9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1815" y="2480475"/>
            <a:ext cx="365845" cy="365845"/>
          </a:xfrm>
          <a:prstGeom prst="rect">
            <a:avLst/>
          </a:prstGeom>
        </p:spPr>
      </p:pic>
      <p:sp>
        <p:nvSpPr>
          <p:cNvPr id="37" name="Oval 36">
            <a:extLst>
              <a:ext uri="{FF2B5EF4-FFF2-40B4-BE49-F238E27FC236}">
                <a16:creationId xmlns:a16="http://schemas.microsoft.com/office/drawing/2014/main" id="{08D1CAE9-35E0-C3AB-251C-BCF022AD1E4C}"/>
              </a:ext>
            </a:extLst>
          </p:cNvPr>
          <p:cNvSpPr/>
          <p:nvPr/>
        </p:nvSpPr>
        <p:spPr>
          <a:xfrm>
            <a:off x="968248" y="1788321"/>
            <a:ext cx="539750" cy="539750"/>
          </a:xfrm>
          <a:prstGeom prst="ellipse">
            <a:avLst/>
          </a:prstGeom>
          <a:solidFill>
            <a:srgbClr val="FFE600"/>
          </a:solidFill>
          <a:ln w="1905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cs-CZ"/>
          </a:p>
        </p:txBody>
      </p:sp>
      <p:pic>
        <p:nvPicPr>
          <p:cNvPr id="38" name="Graphic 15" descr="Users with solid fill">
            <a:extLst>
              <a:ext uri="{FF2B5EF4-FFF2-40B4-BE49-F238E27FC236}">
                <a16:creationId xmlns:a16="http://schemas.microsoft.com/office/drawing/2014/main" id="{B80744B5-7EFC-594D-B5F2-D975899A158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2759" y="3089265"/>
            <a:ext cx="421005" cy="421005"/>
          </a:xfrm>
          <a:prstGeom prst="rect">
            <a:avLst/>
          </a:prstGeom>
        </p:spPr>
      </p:pic>
      <p:sp>
        <p:nvSpPr>
          <p:cNvPr id="39" name="Oval 38">
            <a:extLst>
              <a:ext uri="{FF2B5EF4-FFF2-40B4-BE49-F238E27FC236}">
                <a16:creationId xmlns:a16="http://schemas.microsoft.com/office/drawing/2014/main" id="{45B939DB-A5E7-6922-938B-F45B6C654F4A}"/>
              </a:ext>
            </a:extLst>
          </p:cNvPr>
          <p:cNvSpPr/>
          <p:nvPr/>
        </p:nvSpPr>
        <p:spPr>
          <a:xfrm>
            <a:off x="954862" y="3629015"/>
            <a:ext cx="539750" cy="539750"/>
          </a:xfrm>
          <a:prstGeom prst="ellipse">
            <a:avLst/>
          </a:prstGeom>
          <a:solidFill>
            <a:srgbClr val="FFE600"/>
          </a:solidFill>
          <a:ln w="1905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cs-CZ"/>
          </a:p>
        </p:txBody>
      </p:sp>
      <p:pic>
        <p:nvPicPr>
          <p:cNvPr id="40" name="Grafický objekt 1" descr="Výzkum se souvislou výplní">
            <a:extLst>
              <a:ext uri="{FF2B5EF4-FFF2-40B4-BE49-F238E27FC236}">
                <a16:creationId xmlns:a16="http://schemas.microsoft.com/office/drawing/2014/main" id="{9D0BC082-D1F3-4D54-4FC8-FB193D55849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05940" y="3680093"/>
            <a:ext cx="437594" cy="437594"/>
          </a:xfrm>
          <a:prstGeom prst="rect">
            <a:avLst/>
          </a:prstGeom>
        </p:spPr>
      </p:pic>
      <p:sp>
        <p:nvSpPr>
          <p:cNvPr id="43" name="Oval 42">
            <a:extLst>
              <a:ext uri="{FF2B5EF4-FFF2-40B4-BE49-F238E27FC236}">
                <a16:creationId xmlns:a16="http://schemas.microsoft.com/office/drawing/2014/main" id="{351746D2-29C0-E147-EB90-EBC992CBADB8}"/>
              </a:ext>
            </a:extLst>
          </p:cNvPr>
          <p:cNvSpPr/>
          <p:nvPr/>
        </p:nvSpPr>
        <p:spPr>
          <a:xfrm>
            <a:off x="948609" y="4862428"/>
            <a:ext cx="539750" cy="539750"/>
          </a:xfrm>
          <a:prstGeom prst="ellipse">
            <a:avLst/>
          </a:prstGeom>
          <a:solidFill>
            <a:srgbClr val="FFE600"/>
          </a:solidFill>
          <a:ln w="1905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cs-CZ"/>
          </a:p>
        </p:txBody>
      </p:sp>
      <p:pic>
        <p:nvPicPr>
          <p:cNvPr id="45" name="Graphic 44" descr="Stopwatch 66% with solid fill">
            <a:extLst>
              <a:ext uri="{FF2B5EF4-FFF2-40B4-BE49-F238E27FC236}">
                <a16:creationId xmlns:a16="http://schemas.microsoft.com/office/drawing/2014/main" id="{47313819-F969-4F30-E1AF-8E1DE0B4ED8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19657" y="4928290"/>
            <a:ext cx="403601" cy="403601"/>
          </a:xfrm>
          <a:prstGeom prst="rect">
            <a:avLst/>
          </a:prstGeom>
        </p:spPr>
      </p:pic>
      <p:pic>
        <p:nvPicPr>
          <p:cNvPr id="47" name="Grafický objekt 4" descr="Sdílet se souvislou výplní">
            <a:extLst>
              <a:ext uri="{FF2B5EF4-FFF2-40B4-BE49-F238E27FC236}">
                <a16:creationId xmlns:a16="http://schemas.microsoft.com/office/drawing/2014/main" id="{D1E02D05-9689-7509-BA3B-74C73D2F8E4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92728" y="5544012"/>
            <a:ext cx="419100" cy="419100"/>
          </a:xfrm>
          <a:prstGeom prst="rect">
            <a:avLst/>
          </a:prstGeom>
        </p:spPr>
      </p:pic>
      <p:sp>
        <p:nvSpPr>
          <p:cNvPr id="48" name="Oval 47">
            <a:extLst>
              <a:ext uri="{FF2B5EF4-FFF2-40B4-BE49-F238E27FC236}">
                <a16:creationId xmlns:a16="http://schemas.microsoft.com/office/drawing/2014/main" id="{BE9A42AD-466D-1D21-74E3-D535203E91C9}"/>
              </a:ext>
            </a:extLst>
          </p:cNvPr>
          <p:cNvSpPr/>
          <p:nvPr/>
        </p:nvSpPr>
        <p:spPr>
          <a:xfrm>
            <a:off x="948609" y="4254476"/>
            <a:ext cx="539750" cy="539750"/>
          </a:xfrm>
          <a:prstGeom prst="ellipse">
            <a:avLst/>
          </a:prstGeom>
          <a:solidFill>
            <a:srgbClr val="FFE600"/>
          </a:solidFill>
          <a:ln w="1905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cs-CZ"/>
          </a:p>
        </p:txBody>
      </p:sp>
      <p:pic>
        <p:nvPicPr>
          <p:cNvPr id="33" name="Grafický objekt 2" descr="Statistika se souvislou výplní">
            <a:extLst>
              <a:ext uri="{FF2B5EF4-FFF2-40B4-BE49-F238E27FC236}">
                <a16:creationId xmlns:a16="http://schemas.microsoft.com/office/drawing/2014/main" id="{530B950A-2D9D-A22F-204E-A89FABA7A04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25940" y="1877285"/>
            <a:ext cx="400050" cy="400050"/>
          </a:xfrm>
          <a:prstGeom prst="rect">
            <a:avLst/>
          </a:prstGeom>
        </p:spPr>
      </p:pic>
      <p:pic>
        <p:nvPicPr>
          <p:cNvPr id="41" name="Grafický objekt 6" descr="Mince se souvislou výplní">
            <a:extLst>
              <a:ext uri="{FF2B5EF4-FFF2-40B4-BE49-F238E27FC236}">
                <a16:creationId xmlns:a16="http://schemas.microsoft.com/office/drawing/2014/main" id="{4661124D-52B6-FBD6-0C4C-6070B075015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32759" y="4325661"/>
            <a:ext cx="390499" cy="390499"/>
          </a:xfrm>
          <a:prstGeom prst="rect">
            <a:avLst/>
          </a:prstGeom>
        </p:spPr>
      </p:pic>
      <p:sp>
        <p:nvSpPr>
          <p:cNvPr id="56" name="TextBox 55">
            <a:extLst>
              <a:ext uri="{FF2B5EF4-FFF2-40B4-BE49-F238E27FC236}">
                <a16:creationId xmlns:a16="http://schemas.microsoft.com/office/drawing/2014/main" id="{25FE460E-091D-E0C5-2C6E-9154BB5D7BA3}"/>
              </a:ext>
            </a:extLst>
          </p:cNvPr>
          <p:cNvSpPr txBox="1"/>
          <p:nvPr/>
        </p:nvSpPr>
        <p:spPr>
          <a:xfrm>
            <a:off x="1539959" y="1311695"/>
            <a:ext cx="10658391" cy="338554"/>
          </a:xfrm>
          <a:prstGeom prst="rect">
            <a:avLst/>
          </a:prstGeom>
          <a:noFill/>
        </p:spPr>
        <p:txBody>
          <a:bodyPr wrap="square">
            <a:spAutoFit/>
          </a:bodyPr>
          <a:lstStyle/>
          <a:p>
            <a:r>
              <a:rPr lang="cs-CZ" sz="1600">
                <a:solidFill>
                  <a:schemeClr val="bg2"/>
                </a:solidFill>
                <a:latin typeface="Arial" panose="020B0604020202020204" pitchFamily="34" charset="0"/>
                <a:cs typeface="Arial" panose="020B0604020202020204" pitchFamily="34" charset="0"/>
              </a:rPr>
              <a:t>Nastartování diskuse či řešení dané problematiky, akcelerace tématu</a:t>
            </a:r>
          </a:p>
        </p:txBody>
      </p:sp>
      <p:sp>
        <p:nvSpPr>
          <p:cNvPr id="58" name="TextBox 57">
            <a:extLst>
              <a:ext uri="{FF2B5EF4-FFF2-40B4-BE49-F238E27FC236}">
                <a16:creationId xmlns:a16="http://schemas.microsoft.com/office/drawing/2014/main" id="{29790FDB-0CE1-0A63-4158-E8346542DABC}"/>
              </a:ext>
            </a:extLst>
          </p:cNvPr>
          <p:cNvSpPr txBox="1"/>
          <p:nvPr/>
        </p:nvSpPr>
        <p:spPr>
          <a:xfrm>
            <a:off x="1539959" y="1884679"/>
            <a:ext cx="9272924" cy="338554"/>
          </a:xfrm>
          <a:prstGeom prst="rect">
            <a:avLst/>
          </a:prstGeom>
          <a:noFill/>
        </p:spPr>
        <p:txBody>
          <a:bodyPr wrap="square">
            <a:spAutoFit/>
          </a:bodyPr>
          <a:lstStyle/>
          <a:p>
            <a:r>
              <a:rPr lang="cs-CZ" sz="160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Zpracování analytických podkladů, zmapování situace </a:t>
            </a:r>
            <a:r>
              <a:rPr lang="cs-CZ" sz="1600">
                <a:solidFill>
                  <a:schemeClr val="bg2"/>
                </a:solidFill>
                <a:latin typeface="Arial" panose="020B0604020202020204" pitchFamily="34" charset="0"/>
                <a:ea typeface="Times New Roman" panose="02020603050405020304" pitchFamily="18" charset="0"/>
                <a:cs typeface="Times New Roman" panose="02020603050405020304" pitchFamily="18" charset="0"/>
              </a:rPr>
              <a:t>a </a:t>
            </a:r>
            <a:r>
              <a:rPr lang="cs-CZ" sz="160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expertní podpora</a:t>
            </a:r>
            <a:endParaRPr lang="cs-CZ" sz="1600">
              <a:solidFill>
                <a:schemeClr val="bg2"/>
              </a:solidFill>
            </a:endParaRPr>
          </a:p>
        </p:txBody>
      </p:sp>
      <p:sp>
        <p:nvSpPr>
          <p:cNvPr id="60" name="TextBox 59">
            <a:extLst>
              <a:ext uri="{FF2B5EF4-FFF2-40B4-BE49-F238E27FC236}">
                <a16:creationId xmlns:a16="http://schemas.microsoft.com/office/drawing/2014/main" id="{B05CB289-1C4C-7824-4AB5-0D3D10E00610}"/>
              </a:ext>
            </a:extLst>
          </p:cNvPr>
          <p:cNvSpPr txBox="1"/>
          <p:nvPr/>
        </p:nvSpPr>
        <p:spPr>
          <a:xfrm>
            <a:off x="1539959" y="2447662"/>
            <a:ext cx="5108906" cy="338554"/>
          </a:xfrm>
          <a:prstGeom prst="rect">
            <a:avLst/>
          </a:prstGeom>
          <a:noFill/>
        </p:spPr>
        <p:txBody>
          <a:bodyPr wrap="square">
            <a:spAutoFit/>
          </a:bodyPr>
          <a:lstStyle/>
          <a:p>
            <a:r>
              <a:rPr lang="cs-CZ" sz="160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Příprava či úprava strategických dokumentů</a:t>
            </a:r>
            <a:endParaRPr lang="cs-CZ" sz="1600">
              <a:solidFill>
                <a:schemeClr val="bg2"/>
              </a:solidFill>
            </a:endParaRPr>
          </a:p>
        </p:txBody>
      </p:sp>
      <p:sp>
        <p:nvSpPr>
          <p:cNvPr id="62" name="TextBox 61">
            <a:extLst>
              <a:ext uri="{FF2B5EF4-FFF2-40B4-BE49-F238E27FC236}">
                <a16:creationId xmlns:a16="http://schemas.microsoft.com/office/drawing/2014/main" id="{EEB60A44-A365-6BDD-7197-78D8426CEC78}"/>
              </a:ext>
            </a:extLst>
          </p:cNvPr>
          <p:cNvSpPr txBox="1"/>
          <p:nvPr/>
        </p:nvSpPr>
        <p:spPr>
          <a:xfrm>
            <a:off x="1521838" y="3109224"/>
            <a:ext cx="8299073" cy="338554"/>
          </a:xfrm>
          <a:prstGeom prst="rect">
            <a:avLst/>
          </a:prstGeom>
          <a:noFill/>
        </p:spPr>
        <p:txBody>
          <a:bodyPr wrap="square">
            <a:spAutoFit/>
          </a:bodyPr>
          <a:lstStyle/>
          <a:p>
            <a:r>
              <a:rPr lang="cs-CZ" sz="160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Propojování různých oddělení </a:t>
            </a:r>
            <a:r>
              <a:rPr lang="cs-CZ" sz="1600">
                <a:solidFill>
                  <a:schemeClr val="bg2"/>
                </a:solidFill>
                <a:latin typeface="Arial" panose="020B0604020202020204" pitchFamily="34" charset="0"/>
                <a:ea typeface="Times New Roman" panose="02020603050405020304" pitchFamily="18" charset="0"/>
                <a:cs typeface="Times New Roman" panose="02020603050405020304" pitchFamily="18" charset="0"/>
              </a:rPr>
              <a:t>a </a:t>
            </a:r>
            <a:r>
              <a:rPr lang="cs-CZ" sz="160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odborů na úřadě, propojování aktérů</a:t>
            </a:r>
            <a:endParaRPr lang="cs-CZ" sz="1600">
              <a:solidFill>
                <a:schemeClr val="bg2"/>
              </a:solidFill>
            </a:endParaRPr>
          </a:p>
        </p:txBody>
      </p:sp>
      <p:sp>
        <p:nvSpPr>
          <p:cNvPr id="1024" name="TextBox 1023">
            <a:extLst>
              <a:ext uri="{FF2B5EF4-FFF2-40B4-BE49-F238E27FC236}">
                <a16:creationId xmlns:a16="http://schemas.microsoft.com/office/drawing/2014/main" id="{38D78C89-2D78-76D2-EA1E-753B6185AAFA}"/>
              </a:ext>
            </a:extLst>
          </p:cNvPr>
          <p:cNvSpPr txBox="1"/>
          <p:nvPr/>
        </p:nvSpPr>
        <p:spPr>
          <a:xfrm>
            <a:off x="1539959" y="3729613"/>
            <a:ext cx="7150894" cy="338554"/>
          </a:xfrm>
          <a:prstGeom prst="rect">
            <a:avLst/>
          </a:prstGeom>
          <a:noFill/>
        </p:spPr>
        <p:txBody>
          <a:bodyPr wrap="square">
            <a:spAutoFit/>
          </a:bodyPr>
          <a:lstStyle/>
          <a:p>
            <a:r>
              <a:rPr lang="cs-CZ" sz="160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Podpora evidence-</a:t>
            </a:r>
            <a:r>
              <a:rPr lang="cs-CZ" sz="1600" err="1">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based</a:t>
            </a:r>
            <a:r>
              <a:rPr lang="cs-CZ" sz="160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 rozhodování, práce s daty ze strany úředníků</a:t>
            </a:r>
            <a:endParaRPr lang="cs-CZ" sz="1600">
              <a:solidFill>
                <a:schemeClr val="bg2"/>
              </a:solidFill>
            </a:endParaRPr>
          </a:p>
        </p:txBody>
      </p:sp>
      <p:sp>
        <p:nvSpPr>
          <p:cNvPr id="1046" name="TextBox 1045">
            <a:extLst>
              <a:ext uri="{FF2B5EF4-FFF2-40B4-BE49-F238E27FC236}">
                <a16:creationId xmlns:a16="http://schemas.microsoft.com/office/drawing/2014/main" id="{6BDEB3CE-2382-24D0-0097-628A0F3771E1}"/>
              </a:ext>
            </a:extLst>
          </p:cNvPr>
          <p:cNvSpPr txBox="1"/>
          <p:nvPr/>
        </p:nvSpPr>
        <p:spPr>
          <a:xfrm>
            <a:off x="1539959" y="4286056"/>
            <a:ext cx="9272925" cy="584775"/>
          </a:xfrm>
          <a:prstGeom prst="rect">
            <a:avLst/>
          </a:prstGeom>
          <a:noFill/>
        </p:spPr>
        <p:txBody>
          <a:bodyPr wrap="square">
            <a:spAutoFit/>
          </a:bodyPr>
          <a:lstStyle/>
          <a:p>
            <a:r>
              <a:rPr lang="cs-CZ" sz="16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Odborné projektové poradenství pro projekty podávané do výzev KPSV 2021+, alokované finance do těchto výzev pro spolupracující obce s ASZ</a:t>
            </a:r>
            <a:endParaRPr lang="cs-CZ" sz="1600">
              <a:solidFill>
                <a:schemeClr val="bg1"/>
              </a:solidFill>
            </a:endParaRPr>
          </a:p>
        </p:txBody>
      </p:sp>
      <p:sp>
        <p:nvSpPr>
          <p:cNvPr id="1048" name="TextBox 1047">
            <a:extLst>
              <a:ext uri="{FF2B5EF4-FFF2-40B4-BE49-F238E27FC236}">
                <a16:creationId xmlns:a16="http://schemas.microsoft.com/office/drawing/2014/main" id="{50698BDA-7423-A777-8704-1243222430A2}"/>
              </a:ext>
            </a:extLst>
          </p:cNvPr>
          <p:cNvSpPr txBox="1"/>
          <p:nvPr/>
        </p:nvSpPr>
        <p:spPr>
          <a:xfrm>
            <a:off x="1521838" y="5017858"/>
            <a:ext cx="6100762" cy="338554"/>
          </a:xfrm>
          <a:prstGeom prst="rect">
            <a:avLst/>
          </a:prstGeom>
          <a:noFill/>
        </p:spPr>
        <p:txBody>
          <a:bodyPr wrap="square">
            <a:spAutoFit/>
          </a:bodyPr>
          <a:lstStyle/>
          <a:p>
            <a:r>
              <a:rPr lang="cs-CZ" sz="160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Úspory času a práce pro obce </a:t>
            </a:r>
            <a:endParaRPr lang="cs-CZ" sz="1600">
              <a:solidFill>
                <a:schemeClr val="bg2"/>
              </a:solidFill>
            </a:endParaRPr>
          </a:p>
        </p:txBody>
      </p:sp>
      <p:sp>
        <p:nvSpPr>
          <p:cNvPr id="1050" name="TextBox 1049">
            <a:extLst>
              <a:ext uri="{FF2B5EF4-FFF2-40B4-BE49-F238E27FC236}">
                <a16:creationId xmlns:a16="http://schemas.microsoft.com/office/drawing/2014/main" id="{D8C4F91C-F7E9-4C72-3ECA-C8CD4AC21A4B}"/>
              </a:ext>
            </a:extLst>
          </p:cNvPr>
          <p:cNvSpPr txBox="1"/>
          <p:nvPr/>
        </p:nvSpPr>
        <p:spPr>
          <a:xfrm>
            <a:off x="1521838" y="5554980"/>
            <a:ext cx="10027444" cy="584775"/>
          </a:xfrm>
          <a:prstGeom prst="rect">
            <a:avLst/>
          </a:prstGeom>
          <a:noFill/>
        </p:spPr>
        <p:txBody>
          <a:bodyPr wrap="square">
            <a:spAutoFit/>
          </a:bodyPr>
          <a:lstStyle/>
          <a:p>
            <a:r>
              <a:rPr lang="cs-CZ" sz="1600">
                <a:solidFill>
                  <a:schemeClr val="bg2"/>
                </a:solidFill>
                <a:effectLst/>
                <a:latin typeface="Arial" panose="020B0604020202020204" pitchFamily="34" charset="0"/>
                <a:ea typeface="Times New Roman" panose="02020603050405020304" pitchFamily="18" charset="0"/>
                <a:cs typeface="Times New Roman" panose="02020603050405020304" pitchFamily="18" charset="0"/>
              </a:rPr>
              <a:t>Sdílení dobré praxe mezi ÚC, tvorba metodických příruček, inovativní přístupy (World café, pocitové mapy, SWOT analýzy apod.)</a:t>
            </a:r>
            <a:endParaRPr lang="cs-CZ" sz="1600">
              <a:solidFill>
                <a:schemeClr val="bg2"/>
              </a:solidFill>
            </a:endParaRPr>
          </a:p>
        </p:txBody>
      </p:sp>
    </p:spTree>
    <p:extLst>
      <p:ext uri="{BB962C8B-B14F-4D97-AF65-F5344CB8AC3E}">
        <p14:creationId xmlns:p14="http://schemas.microsoft.com/office/powerpoint/2010/main" val="2423104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4F210-4F34-FAD1-3A19-E132E7180BDA}"/>
              </a:ext>
            </a:extLst>
          </p:cNvPr>
          <p:cNvSpPr>
            <a:spLocks noGrp="1"/>
          </p:cNvSpPr>
          <p:nvPr>
            <p:ph type="title"/>
          </p:nvPr>
        </p:nvSpPr>
        <p:spPr/>
        <p:txBody>
          <a:bodyPr/>
          <a:lstStyle/>
          <a:p>
            <a:r>
              <a:rPr lang="cs-CZ" sz="2800"/>
              <a:t>Přínos projektu ve vybraných tématech</a:t>
            </a:r>
          </a:p>
        </p:txBody>
      </p:sp>
      <p:sp>
        <p:nvSpPr>
          <p:cNvPr id="7" name="Rectangle 12">
            <a:extLst>
              <a:ext uri="{FF2B5EF4-FFF2-40B4-BE49-F238E27FC236}">
                <a16:creationId xmlns:a16="http://schemas.microsoft.com/office/drawing/2014/main" id="{3F1D3A33-BDCE-77AE-E523-D331381DA208}"/>
              </a:ext>
            </a:extLst>
          </p:cNvPr>
          <p:cNvSpPr>
            <a:spLocks noChangeArrowheads="1"/>
          </p:cNvSpPr>
          <p:nvPr/>
        </p:nvSpPr>
        <p:spPr bwMode="auto">
          <a:xfrm>
            <a:off x="2393342" y="1031310"/>
            <a:ext cx="9195091" cy="918723"/>
          </a:xfrm>
          <a:prstGeom prst="rect">
            <a:avLst/>
          </a:prstGeom>
          <a:noFill/>
          <a:ln w="19050">
            <a:solidFill>
              <a:schemeClr val="tx1">
                <a:lumMod val="95000"/>
              </a:schemeClr>
            </a:solidFill>
            <a:miter lim="800000"/>
            <a:headEnd/>
            <a:tailEnd/>
          </a:ln>
          <a:effectLst/>
        </p:spPr>
        <p:txBody>
          <a:bodyPr lIns="90000" tIns="90000" rIns="90000" bIns="90000"/>
          <a:lstStyle/>
          <a:p>
            <a:pPr marL="324000"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r>
              <a:rPr lang="cs-CZ" sz="1600">
                <a:solidFill>
                  <a:srgbClr val="646464"/>
                </a:solidFill>
                <a:latin typeface="Arial" charset="0"/>
              </a:rPr>
              <a:t>Realizace pracovních skupin, příprava koncepčních dokumentů, realizace projektů, mapování bytové nouze, nastavení pravidel přidělování obecních bytů, Kontaktní místo pro bydlení</a:t>
            </a:r>
          </a:p>
          <a:p>
            <a:pPr marL="324000"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r>
              <a:rPr lang="cs-CZ" sz="1600">
                <a:solidFill>
                  <a:srgbClr val="646464"/>
                </a:solidFill>
                <a:latin typeface="Arial" charset="0"/>
              </a:rPr>
              <a:t>Posun proběhl ve všech zapojených obcích</a:t>
            </a:r>
          </a:p>
          <a:p>
            <a:pPr marL="1081088"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endParaRPr kumimoji="0" lang="en-US" sz="1600" b="0" i="0" u="none" strike="noStrike" kern="1200" cap="none" spc="0" normalizeH="0" baseline="0" noProof="0">
              <a:ln>
                <a:noFill/>
              </a:ln>
              <a:solidFill>
                <a:srgbClr val="646464"/>
              </a:solidFill>
              <a:effectLst/>
              <a:uLnTx/>
              <a:uFillTx/>
              <a:latin typeface="Arial" charset="0"/>
              <a:ea typeface="+mn-ea"/>
              <a:cs typeface="+mn-cs"/>
            </a:endParaRPr>
          </a:p>
        </p:txBody>
      </p:sp>
      <p:sp>
        <p:nvSpPr>
          <p:cNvPr id="8" name="AutoShape 13">
            <a:extLst>
              <a:ext uri="{FF2B5EF4-FFF2-40B4-BE49-F238E27FC236}">
                <a16:creationId xmlns:a16="http://schemas.microsoft.com/office/drawing/2014/main" id="{08A88893-DFBA-F1EC-DCE3-AD1C9B666763}"/>
              </a:ext>
            </a:extLst>
          </p:cNvPr>
          <p:cNvSpPr>
            <a:spLocks noChangeArrowheads="1"/>
          </p:cNvSpPr>
          <p:nvPr/>
        </p:nvSpPr>
        <p:spPr bwMode="gray">
          <a:xfrm>
            <a:off x="395233" y="1031310"/>
            <a:ext cx="1831132" cy="918723"/>
          </a:xfrm>
          <a:prstGeom prst="homePlate">
            <a:avLst>
              <a:gd name="adj" fmla="val 15669"/>
            </a:avLst>
          </a:prstGeom>
          <a:solidFill>
            <a:srgbClr val="FFFFFF"/>
          </a:solidFill>
          <a:ln w="28575" algn="ctr">
            <a:solidFill>
              <a:schemeClr val="tx2"/>
            </a:solidFill>
            <a:miter lim="800000"/>
            <a:headEnd/>
            <a:tailEnd/>
          </a:ln>
          <a:effectLst/>
        </p:spPr>
        <p:txBody>
          <a:bodyPr lIns="90000" tIns="90000" rIns="90000" bIns="90000"/>
          <a:lstStyle/>
          <a:p>
            <a:pPr marL="0" marR="0" lvl="0" indent="0" algn="l" defTabSz="914400" rtl="0" eaLnBrk="0" fontAlgn="base" latinLnBrk="0" hangingPunct="0">
              <a:lnSpc>
                <a:spcPct val="100000"/>
              </a:lnSpc>
              <a:spcBef>
                <a:spcPct val="0"/>
              </a:spcBef>
              <a:spcAft>
                <a:spcPct val="0"/>
              </a:spcAft>
              <a:buClr>
                <a:srgbClr val="00A28A"/>
              </a:buClr>
              <a:buSzTx/>
              <a:buFontTx/>
              <a:buNone/>
              <a:tabLst/>
              <a:defRPr/>
            </a:pPr>
            <a:r>
              <a:rPr kumimoji="0" lang="cs-CZ" sz="1600" b="1" i="0" u="none" strike="noStrike" kern="1200" cap="none" spc="0" normalizeH="0" baseline="0" noProof="0">
                <a:ln>
                  <a:noFill/>
                </a:ln>
                <a:solidFill>
                  <a:srgbClr val="000000"/>
                </a:solidFill>
                <a:effectLst/>
                <a:uLnTx/>
                <a:uFillTx/>
                <a:latin typeface="Arial" charset="0"/>
                <a:ea typeface="+mn-ea"/>
                <a:cs typeface="+mn-cs"/>
              </a:rPr>
              <a:t>Bydlení</a:t>
            </a:r>
            <a:endParaRPr kumimoji="0" lang="en-US" sz="1600" b="1"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14">
            <a:extLst>
              <a:ext uri="{FF2B5EF4-FFF2-40B4-BE49-F238E27FC236}">
                <a16:creationId xmlns:a16="http://schemas.microsoft.com/office/drawing/2014/main" id="{F6592FB5-B425-A49D-9CF3-2C7827712AFD}"/>
              </a:ext>
            </a:extLst>
          </p:cNvPr>
          <p:cNvSpPr>
            <a:spLocks noChangeArrowheads="1"/>
          </p:cNvSpPr>
          <p:nvPr/>
        </p:nvSpPr>
        <p:spPr bwMode="auto">
          <a:xfrm>
            <a:off x="2393342" y="2114184"/>
            <a:ext cx="9195091" cy="918723"/>
          </a:xfrm>
          <a:prstGeom prst="rect">
            <a:avLst/>
          </a:prstGeom>
          <a:noFill/>
          <a:ln w="19050">
            <a:solidFill>
              <a:schemeClr val="tx1">
                <a:lumMod val="95000"/>
              </a:schemeClr>
            </a:solidFill>
            <a:miter lim="800000"/>
            <a:headEnd/>
            <a:tailEnd/>
          </a:ln>
          <a:effectLst/>
        </p:spPr>
        <p:txBody>
          <a:bodyPr lIns="90000" tIns="90000" rIns="90000" bIns="90000"/>
          <a:lstStyle/>
          <a:p>
            <a:pPr marL="324000" lvl="2" indent="-361950" fontAlgn="base">
              <a:spcBef>
                <a:spcPct val="20000"/>
              </a:spcBef>
              <a:spcAft>
                <a:spcPct val="0"/>
              </a:spcAft>
              <a:buClr>
                <a:srgbClr val="FFD200"/>
              </a:buClr>
              <a:buSzPct val="100000"/>
              <a:buFont typeface="Arial" charset="0"/>
              <a:buChar char="►"/>
            </a:pPr>
            <a:r>
              <a:rPr lang="cs-CZ" sz="1600">
                <a:solidFill>
                  <a:srgbClr val="646464"/>
                </a:solidFill>
                <a:latin typeface="Arial" charset="0"/>
              </a:rPr>
              <a:t>Pravidelný sběr a vyhodnocování dat, vyčlenění úvazku terénního sociální pracovníka, APK, pocitové mapy  </a:t>
            </a:r>
          </a:p>
          <a:p>
            <a:pPr marL="324000" lvl="2" indent="-361950" fontAlgn="base">
              <a:spcBef>
                <a:spcPct val="20000"/>
              </a:spcBef>
              <a:spcAft>
                <a:spcPct val="0"/>
              </a:spcAft>
              <a:buClr>
                <a:srgbClr val="FFD200"/>
              </a:buClr>
              <a:buSzPct val="100000"/>
              <a:buFont typeface="Arial" charset="0"/>
              <a:buChar char="►"/>
            </a:pPr>
            <a:r>
              <a:rPr lang="cs-CZ" sz="1600">
                <a:solidFill>
                  <a:srgbClr val="646464"/>
                </a:solidFill>
                <a:latin typeface="Arial" charset="0"/>
              </a:rPr>
              <a:t>Posun jen u části obcí, v jedné program předčasně ukončen</a:t>
            </a:r>
          </a:p>
          <a:p>
            <a:pPr marL="1081088"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endParaRPr kumimoji="0" lang="en-US" sz="1600" b="0" i="0" u="none" strike="noStrike" kern="1200" cap="none" spc="0" normalizeH="0" baseline="0" noProof="0">
              <a:ln>
                <a:noFill/>
              </a:ln>
              <a:solidFill>
                <a:srgbClr val="646464"/>
              </a:solidFill>
              <a:effectLst/>
              <a:uLnTx/>
              <a:uFillTx/>
              <a:latin typeface="Arial" charset="0"/>
              <a:ea typeface="+mn-ea"/>
              <a:cs typeface="+mn-cs"/>
            </a:endParaRPr>
          </a:p>
        </p:txBody>
      </p:sp>
      <p:sp>
        <p:nvSpPr>
          <p:cNvPr id="10" name="AutoShape 15">
            <a:extLst>
              <a:ext uri="{FF2B5EF4-FFF2-40B4-BE49-F238E27FC236}">
                <a16:creationId xmlns:a16="http://schemas.microsoft.com/office/drawing/2014/main" id="{B4C2EFE2-BD41-7380-F8C6-35FB8B2AC07E}"/>
              </a:ext>
            </a:extLst>
          </p:cNvPr>
          <p:cNvSpPr>
            <a:spLocks noChangeArrowheads="1"/>
          </p:cNvSpPr>
          <p:nvPr/>
        </p:nvSpPr>
        <p:spPr bwMode="gray">
          <a:xfrm>
            <a:off x="395233" y="2114184"/>
            <a:ext cx="1831132" cy="918723"/>
          </a:xfrm>
          <a:prstGeom prst="homePlate">
            <a:avLst>
              <a:gd name="adj" fmla="val 16533"/>
            </a:avLst>
          </a:prstGeom>
          <a:solidFill>
            <a:srgbClr val="FFFFFF"/>
          </a:solidFill>
          <a:ln w="28575" algn="ctr">
            <a:solidFill>
              <a:schemeClr val="tx2"/>
            </a:solidFill>
            <a:miter lim="800000"/>
            <a:headEnd/>
            <a:tailEnd/>
          </a:ln>
          <a:effectLst/>
        </p:spPr>
        <p:txBody>
          <a:bodyPr lIns="90000" tIns="90000" rIns="90000" bIns="90000"/>
          <a:lstStyle/>
          <a:p>
            <a:pPr marL="0" marR="0" lvl="0" indent="0" algn="l" defTabSz="914400" rtl="0" eaLnBrk="0" fontAlgn="base" latinLnBrk="0" hangingPunct="0">
              <a:lnSpc>
                <a:spcPct val="100000"/>
              </a:lnSpc>
              <a:spcBef>
                <a:spcPct val="0"/>
              </a:spcBef>
              <a:spcAft>
                <a:spcPct val="0"/>
              </a:spcAft>
              <a:buClr>
                <a:srgbClr val="00A28A"/>
              </a:buClr>
              <a:buSzTx/>
              <a:buFontTx/>
              <a:buNone/>
              <a:tabLst/>
              <a:defRPr/>
            </a:pPr>
            <a:r>
              <a:rPr lang="cs-CZ" sz="1600" b="1">
                <a:solidFill>
                  <a:srgbClr val="000000"/>
                </a:solidFill>
                <a:latin typeface="Arial" charset="0"/>
              </a:rPr>
              <a:t>Bezpečnost</a:t>
            </a:r>
            <a:endParaRPr kumimoji="0" lang="en-US" sz="16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Rectangle 14">
            <a:extLst>
              <a:ext uri="{FF2B5EF4-FFF2-40B4-BE49-F238E27FC236}">
                <a16:creationId xmlns:a16="http://schemas.microsoft.com/office/drawing/2014/main" id="{3830F354-6E45-D2E3-EC83-1425D3D30A57}"/>
              </a:ext>
            </a:extLst>
          </p:cNvPr>
          <p:cNvSpPr>
            <a:spLocks noChangeArrowheads="1"/>
          </p:cNvSpPr>
          <p:nvPr/>
        </p:nvSpPr>
        <p:spPr bwMode="auto">
          <a:xfrm>
            <a:off x="2393342" y="3197058"/>
            <a:ext cx="9195091" cy="918723"/>
          </a:xfrm>
          <a:prstGeom prst="rect">
            <a:avLst/>
          </a:prstGeom>
          <a:noFill/>
          <a:ln w="19050">
            <a:solidFill>
              <a:schemeClr val="tx1">
                <a:lumMod val="95000"/>
              </a:schemeClr>
            </a:solidFill>
            <a:miter lim="800000"/>
            <a:headEnd/>
            <a:tailEnd/>
          </a:ln>
          <a:effectLst/>
        </p:spPr>
        <p:txBody>
          <a:bodyPr lIns="90000" tIns="90000" rIns="90000" bIns="90000"/>
          <a:lstStyle/>
          <a:p>
            <a:pPr marL="324000"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r>
              <a:rPr lang="cs-CZ" sz="1600">
                <a:solidFill>
                  <a:srgbClr val="646464"/>
                </a:solidFill>
                <a:latin typeface="Arial" charset="0"/>
              </a:rPr>
              <a:t>Zlepšení informovanosti obcí ohledně zadlužení obyvatel, realizace pracovních skupin, spolupráce s organizacemi, realizace projektů, propojení s dalšími agendami </a:t>
            </a:r>
            <a:endParaRPr kumimoji="0" lang="cs-CZ" sz="1600" b="0" i="0" u="none" strike="noStrike" kern="1200" cap="none" spc="0" normalizeH="0" baseline="0" noProof="0">
              <a:ln>
                <a:noFill/>
              </a:ln>
              <a:solidFill>
                <a:srgbClr val="646464"/>
              </a:solidFill>
              <a:effectLst/>
              <a:uLnTx/>
              <a:uFillTx/>
              <a:latin typeface="Arial" charset="0"/>
              <a:ea typeface="+mn-ea"/>
              <a:cs typeface="+mn-cs"/>
            </a:endParaRPr>
          </a:p>
          <a:p>
            <a:pPr marL="324000"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r>
              <a:rPr lang="cs-CZ" sz="1600">
                <a:solidFill>
                  <a:srgbClr val="646464"/>
                </a:solidFill>
                <a:latin typeface="Arial" charset="0"/>
              </a:rPr>
              <a:t>Alespoň částečný posun byl u všech zapojených obcí</a:t>
            </a:r>
            <a:endParaRPr kumimoji="0" lang="en-US" sz="1600" b="0" i="0" u="none" strike="noStrike" kern="1200" cap="none" spc="0" normalizeH="0" baseline="0" noProof="0">
              <a:ln>
                <a:noFill/>
              </a:ln>
              <a:solidFill>
                <a:srgbClr val="646464"/>
              </a:solidFill>
              <a:effectLst/>
              <a:uLnTx/>
              <a:uFillTx/>
              <a:latin typeface="Arial" charset="0"/>
              <a:ea typeface="+mn-ea"/>
              <a:cs typeface="+mn-cs"/>
            </a:endParaRPr>
          </a:p>
        </p:txBody>
      </p:sp>
      <p:sp>
        <p:nvSpPr>
          <p:cNvPr id="12" name="AutoShape 15">
            <a:extLst>
              <a:ext uri="{FF2B5EF4-FFF2-40B4-BE49-F238E27FC236}">
                <a16:creationId xmlns:a16="http://schemas.microsoft.com/office/drawing/2014/main" id="{2DBCB5FA-D2D8-96FE-069C-457262B266DF}"/>
              </a:ext>
            </a:extLst>
          </p:cNvPr>
          <p:cNvSpPr>
            <a:spLocks noChangeArrowheads="1"/>
          </p:cNvSpPr>
          <p:nvPr/>
        </p:nvSpPr>
        <p:spPr bwMode="gray">
          <a:xfrm>
            <a:off x="395233" y="3197058"/>
            <a:ext cx="1831132" cy="918723"/>
          </a:xfrm>
          <a:prstGeom prst="homePlate">
            <a:avLst>
              <a:gd name="adj" fmla="val 16533"/>
            </a:avLst>
          </a:prstGeom>
          <a:solidFill>
            <a:srgbClr val="FFFFFF"/>
          </a:solidFill>
          <a:ln w="28575" algn="ctr">
            <a:solidFill>
              <a:schemeClr val="tx2"/>
            </a:solidFill>
            <a:miter lim="800000"/>
            <a:headEnd/>
            <a:tailEnd/>
          </a:ln>
          <a:effectLst/>
        </p:spPr>
        <p:txBody>
          <a:bodyPr lIns="90000" tIns="90000" rIns="90000" bIns="90000"/>
          <a:lstStyle/>
          <a:p>
            <a:pPr marL="0" marR="0" lvl="0" indent="0" algn="l" defTabSz="914400" rtl="0" eaLnBrk="0" fontAlgn="base" latinLnBrk="0" hangingPunct="0">
              <a:lnSpc>
                <a:spcPct val="100000"/>
              </a:lnSpc>
              <a:spcBef>
                <a:spcPct val="0"/>
              </a:spcBef>
              <a:spcAft>
                <a:spcPct val="0"/>
              </a:spcAft>
              <a:buClr>
                <a:srgbClr val="00A28A"/>
              </a:buClr>
              <a:buSzTx/>
              <a:buFontTx/>
              <a:buNone/>
              <a:tabLst/>
              <a:defRPr/>
            </a:pPr>
            <a:r>
              <a:rPr lang="cs-CZ" sz="1600" b="1">
                <a:solidFill>
                  <a:srgbClr val="000000"/>
                </a:solidFill>
                <a:latin typeface="Arial" charset="0"/>
              </a:rPr>
              <a:t>Dluhy</a:t>
            </a:r>
            <a:endParaRPr kumimoji="0" lang="en-US" sz="1600" b="1"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Rectangle 12">
            <a:extLst>
              <a:ext uri="{FF2B5EF4-FFF2-40B4-BE49-F238E27FC236}">
                <a16:creationId xmlns:a16="http://schemas.microsoft.com/office/drawing/2014/main" id="{BF3D07A9-476C-310F-7F11-EFEEB1E5B653}"/>
              </a:ext>
            </a:extLst>
          </p:cNvPr>
          <p:cNvSpPr>
            <a:spLocks noChangeArrowheads="1"/>
          </p:cNvSpPr>
          <p:nvPr/>
        </p:nvSpPr>
        <p:spPr bwMode="auto">
          <a:xfrm>
            <a:off x="2393342" y="4279932"/>
            <a:ext cx="9195091" cy="918723"/>
          </a:xfrm>
          <a:prstGeom prst="rect">
            <a:avLst/>
          </a:prstGeom>
          <a:noFill/>
          <a:ln w="19050">
            <a:solidFill>
              <a:schemeClr val="tx1">
                <a:lumMod val="95000"/>
              </a:schemeClr>
            </a:solidFill>
            <a:miter lim="800000"/>
            <a:headEnd/>
            <a:tailEnd/>
          </a:ln>
          <a:effectLst/>
        </p:spPr>
        <p:txBody>
          <a:bodyPr lIns="90000" tIns="90000" rIns="90000" bIns="90000"/>
          <a:lstStyle/>
          <a:p>
            <a:pPr marL="324000"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r>
              <a:rPr lang="cs-CZ" sz="1600">
                <a:solidFill>
                  <a:srgbClr val="646464"/>
                </a:solidFill>
                <a:latin typeface="Arial" charset="0"/>
              </a:rPr>
              <a:t>Zavedení systému pravidelného sběru dat, vytvoření komunikačních kanálů veřejných institucí, sběr dat od poskytovatelů služeb, využití dat v rámci různých agend</a:t>
            </a:r>
          </a:p>
          <a:p>
            <a:pPr marL="324000"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r>
              <a:rPr kumimoji="0" lang="cs-CZ" sz="1600" b="0" i="0" u="none" strike="noStrike" kern="1200" cap="none" spc="0" normalizeH="0" baseline="0" noProof="0">
                <a:ln>
                  <a:noFill/>
                </a:ln>
                <a:solidFill>
                  <a:srgbClr val="646464"/>
                </a:solidFill>
                <a:effectLst/>
                <a:uLnTx/>
                <a:uFillTx/>
                <a:latin typeface="Arial" charset="0"/>
                <a:ea typeface="+mn-ea"/>
                <a:cs typeface="+mn-cs"/>
              </a:rPr>
              <a:t>Posun zaznamenán v obou zapojených obcích</a:t>
            </a:r>
            <a:endParaRPr kumimoji="0" lang="en-US" sz="1600" b="0" i="0" u="none" strike="noStrike" kern="1200" cap="none" spc="0" normalizeH="0" baseline="0" noProof="0">
              <a:ln>
                <a:noFill/>
              </a:ln>
              <a:solidFill>
                <a:srgbClr val="646464"/>
              </a:solidFill>
              <a:effectLst/>
              <a:uLnTx/>
              <a:uFillTx/>
              <a:latin typeface="Arial" charset="0"/>
              <a:ea typeface="+mn-ea"/>
              <a:cs typeface="+mn-cs"/>
            </a:endParaRPr>
          </a:p>
        </p:txBody>
      </p:sp>
      <p:sp>
        <p:nvSpPr>
          <p:cNvPr id="4" name="AutoShape 13">
            <a:extLst>
              <a:ext uri="{FF2B5EF4-FFF2-40B4-BE49-F238E27FC236}">
                <a16:creationId xmlns:a16="http://schemas.microsoft.com/office/drawing/2014/main" id="{B547D167-4C02-2DD6-FF13-FB84060D7922}"/>
              </a:ext>
            </a:extLst>
          </p:cNvPr>
          <p:cNvSpPr>
            <a:spLocks noChangeArrowheads="1"/>
          </p:cNvSpPr>
          <p:nvPr/>
        </p:nvSpPr>
        <p:spPr bwMode="gray">
          <a:xfrm>
            <a:off x="395233" y="4279932"/>
            <a:ext cx="1831132" cy="918723"/>
          </a:xfrm>
          <a:prstGeom prst="homePlate">
            <a:avLst>
              <a:gd name="adj" fmla="val 15669"/>
            </a:avLst>
          </a:prstGeom>
          <a:solidFill>
            <a:srgbClr val="FFFFFF"/>
          </a:solidFill>
          <a:ln w="28575" algn="ctr">
            <a:solidFill>
              <a:schemeClr val="tx2"/>
            </a:solidFill>
            <a:miter lim="800000"/>
            <a:headEnd/>
            <a:tailEnd/>
          </a:ln>
          <a:effectLst/>
        </p:spPr>
        <p:txBody>
          <a:bodyPr lIns="90000" tIns="90000" rIns="90000" bIns="90000"/>
          <a:lstStyle/>
          <a:p>
            <a:pPr marL="0" marR="0" lvl="0" indent="0" algn="l" defTabSz="914400" rtl="0" eaLnBrk="0" fontAlgn="base" latinLnBrk="0" hangingPunct="0">
              <a:lnSpc>
                <a:spcPct val="100000"/>
              </a:lnSpc>
              <a:spcBef>
                <a:spcPct val="0"/>
              </a:spcBef>
              <a:spcAft>
                <a:spcPct val="0"/>
              </a:spcAft>
              <a:buClr>
                <a:srgbClr val="00A28A"/>
              </a:buClr>
              <a:buSzTx/>
              <a:buFontTx/>
              <a:buNone/>
              <a:tabLst/>
              <a:defRPr/>
            </a:pPr>
            <a:r>
              <a:rPr lang="cs-CZ" sz="1600" b="1">
                <a:solidFill>
                  <a:srgbClr val="000000"/>
                </a:solidFill>
                <a:latin typeface="Arial" charset="0"/>
              </a:rPr>
              <a:t>Data</a:t>
            </a:r>
            <a:endParaRPr kumimoji="0" lang="en-US" sz="1600" b="1"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14">
            <a:extLst>
              <a:ext uri="{FF2B5EF4-FFF2-40B4-BE49-F238E27FC236}">
                <a16:creationId xmlns:a16="http://schemas.microsoft.com/office/drawing/2014/main" id="{58536844-4D50-5FBF-FC01-3FD4C26C0CC3}"/>
              </a:ext>
            </a:extLst>
          </p:cNvPr>
          <p:cNvSpPr>
            <a:spLocks noChangeArrowheads="1"/>
          </p:cNvSpPr>
          <p:nvPr/>
        </p:nvSpPr>
        <p:spPr bwMode="auto">
          <a:xfrm>
            <a:off x="2393342" y="5362806"/>
            <a:ext cx="9195091" cy="918723"/>
          </a:xfrm>
          <a:prstGeom prst="rect">
            <a:avLst/>
          </a:prstGeom>
          <a:noFill/>
          <a:ln w="19050">
            <a:solidFill>
              <a:schemeClr val="tx1">
                <a:lumMod val="95000"/>
              </a:schemeClr>
            </a:solidFill>
            <a:miter lim="800000"/>
            <a:headEnd/>
            <a:tailEnd/>
          </a:ln>
          <a:effectLst/>
        </p:spPr>
        <p:txBody>
          <a:bodyPr lIns="90000" tIns="90000" rIns="90000" bIns="90000"/>
          <a:lstStyle/>
          <a:p>
            <a:pPr marL="324000"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r>
              <a:rPr lang="cs-CZ" sz="1600">
                <a:solidFill>
                  <a:srgbClr val="646464"/>
                </a:solidFill>
                <a:latin typeface="Arial" charset="0"/>
              </a:rPr>
              <a:t>Nastavení místní sítě a jejího financování, transparentnost pravidel, zmapování situace</a:t>
            </a:r>
          </a:p>
          <a:p>
            <a:pPr marL="324000" marR="0" lvl="2" indent="-361950" algn="l" defTabSz="914400" rtl="0" eaLnBrk="1" fontAlgn="base" latinLnBrk="0" hangingPunct="1">
              <a:lnSpc>
                <a:spcPct val="100000"/>
              </a:lnSpc>
              <a:spcBef>
                <a:spcPct val="20000"/>
              </a:spcBef>
              <a:spcAft>
                <a:spcPct val="0"/>
              </a:spcAft>
              <a:buClr>
                <a:srgbClr val="FFD200"/>
              </a:buClr>
              <a:buSzPct val="100000"/>
              <a:buFont typeface="Arial" charset="0"/>
              <a:buChar char="►"/>
              <a:tabLst/>
              <a:defRPr/>
            </a:pPr>
            <a:r>
              <a:rPr kumimoji="0" lang="cs-CZ" sz="1600" b="0" i="0" u="none" strike="noStrike" kern="1200" cap="none" spc="0" normalizeH="0" baseline="0" noProof="0">
                <a:ln>
                  <a:noFill/>
                </a:ln>
                <a:solidFill>
                  <a:srgbClr val="646464"/>
                </a:solidFill>
                <a:effectLst/>
                <a:uLnTx/>
                <a:uFillTx/>
                <a:latin typeface="Arial" charset="0"/>
                <a:ea typeface="+mn-ea"/>
                <a:cs typeface="+mn-cs"/>
              </a:rPr>
              <a:t>Posun obce vnímá</a:t>
            </a:r>
            <a:r>
              <a:rPr lang="cs-CZ" sz="1600">
                <a:solidFill>
                  <a:srgbClr val="646464"/>
                </a:solidFill>
                <a:latin typeface="Arial" charset="0"/>
              </a:rPr>
              <a:t>n pozitivně</a:t>
            </a:r>
            <a:endParaRPr kumimoji="0" lang="en-US" sz="1600" b="0" i="0" u="none" strike="noStrike" kern="1200" cap="none" spc="0" normalizeH="0" baseline="0" noProof="0">
              <a:ln>
                <a:noFill/>
              </a:ln>
              <a:solidFill>
                <a:srgbClr val="646464"/>
              </a:solidFill>
              <a:effectLst/>
              <a:uLnTx/>
              <a:uFillTx/>
              <a:latin typeface="Arial" charset="0"/>
              <a:ea typeface="+mn-ea"/>
              <a:cs typeface="+mn-cs"/>
            </a:endParaRPr>
          </a:p>
        </p:txBody>
      </p:sp>
      <p:sp>
        <p:nvSpPr>
          <p:cNvPr id="15" name="AutoShape 13">
            <a:extLst>
              <a:ext uri="{FF2B5EF4-FFF2-40B4-BE49-F238E27FC236}">
                <a16:creationId xmlns:a16="http://schemas.microsoft.com/office/drawing/2014/main" id="{C9B9CEB0-8BB3-4467-FBE6-858B929DD324}"/>
              </a:ext>
            </a:extLst>
          </p:cNvPr>
          <p:cNvSpPr>
            <a:spLocks noChangeArrowheads="1"/>
          </p:cNvSpPr>
          <p:nvPr/>
        </p:nvSpPr>
        <p:spPr bwMode="gray">
          <a:xfrm>
            <a:off x="395233" y="5362805"/>
            <a:ext cx="1831132" cy="918723"/>
          </a:xfrm>
          <a:prstGeom prst="homePlate">
            <a:avLst>
              <a:gd name="adj" fmla="val 15669"/>
            </a:avLst>
          </a:prstGeom>
          <a:solidFill>
            <a:srgbClr val="FFFFFF"/>
          </a:solidFill>
          <a:ln w="28575" algn="ctr">
            <a:solidFill>
              <a:schemeClr val="tx2"/>
            </a:solidFill>
            <a:miter lim="800000"/>
            <a:headEnd/>
            <a:tailEnd/>
          </a:ln>
          <a:effectLst/>
        </p:spPr>
        <p:txBody>
          <a:bodyPr lIns="90000" tIns="90000" rIns="90000" bIns="90000"/>
          <a:lstStyle/>
          <a:p>
            <a:pPr marL="0" marR="0" lvl="0" indent="0" algn="l" defTabSz="914400" rtl="0" eaLnBrk="0" fontAlgn="base" latinLnBrk="0" hangingPunct="0">
              <a:lnSpc>
                <a:spcPct val="100000"/>
              </a:lnSpc>
              <a:spcBef>
                <a:spcPct val="0"/>
              </a:spcBef>
              <a:spcAft>
                <a:spcPct val="0"/>
              </a:spcAft>
              <a:buClr>
                <a:srgbClr val="00A28A"/>
              </a:buClr>
              <a:buSzTx/>
              <a:buFontTx/>
              <a:buNone/>
              <a:tabLst/>
              <a:defRPr/>
            </a:pPr>
            <a:r>
              <a:rPr lang="cs-CZ" sz="1600" b="1">
                <a:solidFill>
                  <a:srgbClr val="000000"/>
                </a:solidFill>
                <a:latin typeface="Arial" charset="0"/>
              </a:rPr>
              <a:t>Místní síť</a:t>
            </a:r>
            <a:endParaRPr kumimoji="0" lang="en-US" sz="1600" b="1"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720531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94CBADB-785B-7203-255B-E365F53C7CBD}"/>
              </a:ext>
            </a:extLst>
          </p:cNvPr>
          <p:cNvSpPr>
            <a:spLocks noGrp="1"/>
          </p:cNvSpPr>
          <p:nvPr>
            <p:ph type="title"/>
          </p:nvPr>
        </p:nvSpPr>
        <p:spPr/>
        <p:txBody>
          <a:bodyPr/>
          <a:lstStyle/>
          <a:p>
            <a:r>
              <a:rPr lang="cs-CZ" sz="2800"/>
              <a:t>Nastavení partnerství v rámci projektu</a:t>
            </a:r>
          </a:p>
        </p:txBody>
      </p:sp>
      <p:sp>
        <p:nvSpPr>
          <p:cNvPr id="5" name="Zástupný obsah 2">
            <a:extLst>
              <a:ext uri="{FF2B5EF4-FFF2-40B4-BE49-F238E27FC236}">
                <a16:creationId xmlns:a16="http://schemas.microsoft.com/office/drawing/2014/main" id="{B8774EBC-5A9B-3345-5FC3-65A5CCDCCADE}"/>
              </a:ext>
            </a:extLst>
          </p:cNvPr>
          <p:cNvSpPr>
            <a:spLocks noGrp="1"/>
          </p:cNvSpPr>
          <p:nvPr>
            <p:ph idx="1"/>
          </p:nvPr>
        </p:nvSpPr>
        <p:spPr>
          <a:xfrm>
            <a:off x="1017126" y="1138238"/>
            <a:ext cx="10164098" cy="5027612"/>
          </a:xfrm>
        </p:spPr>
        <p:txBody>
          <a:bodyPr/>
          <a:lstStyle/>
          <a:p>
            <a:r>
              <a:rPr lang="cs-CZ" sz="1800" b="1">
                <a:solidFill>
                  <a:schemeClr val="accent2"/>
                </a:solidFill>
                <a:latin typeface="Arial"/>
              </a:rPr>
              <a:t>Motivace zapojení do projektu</a:t>
            </a:r>
          </a:p>
          <a:p>
            <a:pPr marL="285750" indent="-285750">
              <a:buFont typeface="Arial" panose="020B0604020202020204" pitchFamily="34" charset="0"/>
              <a:buChar char="•"/>
            </a:pPr>
            <a:r>
              <a:rPr lang="cs-CZ" sz="1600"/>
              <a:t>Zapojení ÚC v rámci projektu z velké části vyplynulo z dlouhodobé spolupráce s ASZ a bylo přirozeným navázáním na předešlé aktivity</a:t>
            </a:r>
          </a:p>
          <a:p>
            <a:pPr marL="285750" indent="-285750">
              <a:buFont typeface="Arial" panose="020B0604020202020204" pitchFamily="34" charset="0"/>
              <a:buChar char="•"/>
            </a:pPr>
            <a:r>
              <a:rPr lang="cs-CZ" sz="1600"/>
              <a:t>Hlavní motivace byly vidina expertízy a know-how ASZ, propojení na ministerstva, či investiční a dotační možnosti </a:t>
            </a:r>
          </a:p>
          <a:p>
            <a:endParaRPr lang="cs-CZ" sz="1600"/>
          </a:p>
          <a:p>
            <a:r>
              <a:rPr lang="cs-CZ" sz="1800" b="1">
                <a:solidFill>
                  <a:schemeClr val="accent2"/>
                </a:solidFill>
                <a:latin typeface="Arial"/>
              </a:rPr>
              <a:t>Vydefinování poradenských programů</a:t>
            </a:r>
          </a:p>
          <a:p>
            <a:pPr marL="285750" indent="-285750">
              <a:buFont typeface="Arial" panose="020B0604020202020204" pitchFamily="34" charset="0"/>
              <a:buChar char="•"/>
            </a:pPr>
            <a:r>
              <a:rPr lang="cs-CZ" sz="1600"/>
              <a:t>Vydefinování potřeb se v územích lišilo a nejčastěji bylo postaveno na analytických podkladech, diskusi místních aktérů, či možnostech a zdrojích dané obce</a:t>
            </a:r>
          </a:p>
          <a:p>
            <a:pPr marL="285750" indent="-285750">
              <a:buFont typeface="Arial" panose="020B0604020202020204" pitchFamily="34" charset="0"/>
              <a:buChar char="•"/>
            </a:pPr>
            <a:r>
              <a:rPr lang="cs-CZ" sz="1600"/>
              <a:t>Problematická byla absence metodiky, která by napomohla výběru vhodného PP</a:t>
            </a:r>
          </a:p>
          <a:p>
            <a:endParaRPr lang="cs-CZ" sz="1600"/>
          </a:p>
          <a:p>
            <a:r>
              <a:rPr lang="cs-CZ" sz="1800" b="1">
                <a:solidFill>
                  <a:schemeClr val="accent2"/>
                </a:solidFill>
                <a:latin typeface="Arial"/>
              </a:rPr>
              <a:t>Průběh lokálních partnerství</a:t>
            </a:r>
          </a:p>
          <a:p>
            <a:pPr marL="285750" indent="-285750">
              <a:buFont typeface="Arial" panose="020B0604020202020204" pitchFamily="34" charset="0"/>
              <a:buChar char="•"/>
            </a:pPr>
            <a:r>
              <a:rPr lang="cs-CZ" sz="1600"/>
              <a:t>Průběh se liší napříč územními celky (intenzita, formálnost, formát, počet členů apod.)</a:t>
            </a:r>
          </a:p>
          <a:p>
            <a:pPr marL="285750" indent="-285750">
              <a:buFont typeface="Arial" panose="020B0604020202020204" pitchFamily="34" charset="0"/>
              <a:buChar char="•"/>
            </a:pPr>
            <a:r>
              <a:rPr lang="cs-CZ" sz="1600"/>
              <a:t>Ve větších městech jsou partnerství spíše formální a praktické diskuse probíhají na pracovních skupinách</a:t>
            </a:r>
          </a:p>
          <a:p>
            <a:endParaRPr lang="cs-CZ" sz="1600"/>
          </a:p>
        </p:txBody>
      </p:sp>
    </p:spTree>
    <p:extLst>
      <p:ext uri="{BB962C8B-B14F-4D97-AF65-F5344CB8AC3E}">
        <p14:creationId xmlns:p14="http://schemas.microsoft.com/office/powerpoint/2010/main" val="896479073"/>
      </p:ext>
    </p:extLst>
  </p:cSld>
  <p:clrMapOvr>
    <a:masterClrMapping/>
  </p:clrMapOvr>
</p:sld>
</file>

<file path=ppt/theme/theme1.xml><?xml version="1.0" encoding="utf-8"?>
<a:theme xmlns:a="http://schemas.openxmlformats.org/drawingml/2006/main" name="EY dark background">
  <a:themeElements>
    <a:clrScheme name="EY Color">
      <a:dk1>
        <a:srgbClr val="2E2E38"/>
      </a:dk1>
      <a:lt1>
        <a:sysClr val="window" lastClr="FFFFFF"/>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chemeClr val="tx2"/>
          </a:solidFill>
        </a:ln>
      </a:spPr>
      <a:bodyPr rtlCol="0" anchor="ctr" anchorCtr="0"/>
      <a:lstStyle>
        <a:defPPr algn="ctr">
          <a:defRPr sz="1200" dirty="0" smtClean="0">
            <a:solidFill>
              <a:schemeClr val="bg1"/>
            </a:solidFill>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tx2"/>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356616" indent="-356616" algn="l">
          <a:spcAft>
            <a:spcPts val="600"/>
          </a:spcAft>
          <a:buClr>
            <a:schemeClr val="tx2"/>
          </a:buClr>
          <a:buSzPct val="80000"/>
          <a:buFont typeface="Arial" panose="020B0604020202020204" pitchFamily="34" charset="0"/>
          <a:buChar char="►"/>
          <a:defRPr sz="1600" dirty="0" err="1"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EY Presentation_16-9_Arial_Dark+Light Theme_2024.potx" id="{7C7274E8-8119-48B1-9B94-DFA7AC4ED396}" vid="{40D314AC-372A-43E3-99B6-FB54F74403BF}"/>
    </a:ext>
  </a:extLst>
</a:theme>
</file>

<file path=ppt/theme/theme2.xml><?xml version="1.0" encoding="utf-8"?>
<a:theme xmlns:a="http://schemas.openxmlformats.org/drawingml/2006/main" name="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chemeClr val="bg1">
              <a:lumMod val="60000"/>
              <a:lumOff val="40000"/>
            </a:schemeClr>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err="1" smtClean="0">
            <a:solidFill>
              <a:schemeClr val="bg1"/>
            </a:solidFill>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60000"/>
              <a:lumOff val="40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356616" indent="-356616" algn="l">
          <a:spcAft>
            <a:spcPts val="600"/>
          </a:spcAft>
          <a:buClr>
            <a:schemeClr val="tx2"/>
          </a:buClr>
          <a:buSzPct val="80000"/>
          <a:buFont typeface="Arial" panose="020B0604020202020204" pitchFamily="34" charset="0"/>
          <a:buChar cha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EY Presentation_16-9_Arial_Dark+Light Theme_2024.potx" id="{7C7274E8-8119-48B1-9B94-DFA7AC4ED396}" vid="{0BFB8C7E-558B-4E73-B1AD-20DD97AAF45D}"/>
    </a:ext>
  </a:extLst>
</a:theme>
</file>

<file path=ppt/theme/theme3.xml><?xml version="1.0" encoding="utf-8"?>
<a:theme xmlns:a="http://schemas.openxmlformats.org/drawingml/2006/main" name="EY_Regular_Presentation">
  <a:themeElements>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4.xml><?xml version="1.0" encoding="utf-8"?>
<a:theme xmlns:a="http://schemas.openxmlformats.org/drawingml/2006/main" name="1_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chemeClr val="bg1">
              <a:lumMod val="60000"/>
              <a:lumOff val="40000"/>
            </a:schemeClr>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err="1" smtClean="0">
            <a:solidFill>
              <a:schemeClr val="bg1"/>
            </a:solidFill>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60000"/>
              <a:lumOff val="40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356616" indent="-356616" algn="l">
          <a:spcAft>
            <a:spcPts val="600"/>
          </a:spcAft>
          <a:buClr>
            <a:schemeClr val="tx2"/>
          </a:buClr>
          <a:buSzPct val="80000"/>
          <a:buFont typeface="Arial" panose="020B0604020202020204" pitchFamily="34" charset="0"/>
          <a:buChar cha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Prezentace3" id="{51320A7C-C217-4E3D-9CC0-9868B45F5614}" vid="{3E79C06E-0DBE-4154-8E85-1438B4556975}"/>
    </a:ext>
  </a:extLst>
</a:theme>
</file>

<file path=ppt/theme/theme5.xml><?xml version="1.0" encoding="utf-8"?>
<a:theme xmlns:a="http://schemas.openxmlformats.org/drawingml/2006/main" name="2_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chemeClr val="bg1">
              <a:lumMod val="60000"/>
              <a:lumOff val="40000"/>
            </a:schemeClr>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err="1" smtClean="0">
            <a:solidFill>
              <a:schemeClr val="bg1"/>
            </a:solidFill>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60000"/>
              <a:lumOff val="40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356616" indent="-356616" algn="l">
          <a:spcAft>
            <a:spcPts val="600"/>
          </a:spcAft>
          <a:buClr>
            <a:schemeClr val="tx2"/>
          </a:buClr>
          <a:buSzPct val="80000"/>
          <a:buFont typeface="Arial" panose="020B0604020202020204" pitchFamily="34" charset="0"/>
          <a:buChar cha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Prezentace3" id="{51320A7C-C217-4E3D-9CC0-9868B45F5614}" vid="{3E79C06E-0DBE-4154-8E85-1438B4556975}"/>
    </a:ext>
  </a:extLst>
</a:theme>
</file>

<file path=ppt/theme/theme6.xml><?xml version="1.0" encoding="utf-8"?>
<a:theme xmlns:a="http://schemas.openxmlformats.org/drawingml/2006/main" name="Information_graphics_white_background">
  <a:themeElements>
    <a:clrScheme name="Bullet tex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fontScheme name="Bullet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9525" cap="flat" cmpd="sng" algn="ctr">
          <a:no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2"/>
        </a:solidFill>
        <a:ln w="9525" cap="flat" cmpd="sng" algn="ctr">
          <a:noFill/>
          <a:prstDash val="solid"/>
          <a:round/>
          <a:headEnd type="none" w="med" len="med"/>
          <a:tailEnd type="none" w="med" len="med"/>
        </a:ln>
        <a:effectLst/>
      </a:spPr>
      <a:bodyPr vert="horz" wrap="none" lIns="0" tIns="0" rIns="0" bIns="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Bullet text 1">
        <a:dk1>
          <a:srgbClr val="646464"/>
        </a:dk1>
        <a:lt1>
          <a:srgbClr val="FFFFFF"/>
        </a:lt1>
        <a:dk2>
          <a:srgbClr val="646464"/>
        </a:dk2>
        <a:lt2>
          <a:srgbClr val="808080"/>
        </a:lt2>
        <a:accent1>
          <a:srgbClr val="808080"/>
        </a:accent1>
        <a:accent2>
          <a:srgbClr val="FFD200"/>
        </a:accent2>
        <a:accent3>
          <a:srgbClr val="FFFFFF"/>
        </a:accent3>
        <a:accent4>
          <a:srgbClr val="545454"/>
        </a:accent4>
        <a:accent5>
          <a:srgbClr val="C0C0C0"/>
        </a:accent5>
        <a:accent6>
          <a:srgbClr val="E7BE00"/>
        </a:accent6>
        <a:hlink>
          <a:srgbClr val="808080"/>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3A1D4D4AFCE4BD4D96A7270A40B1C004" ma:contentTypeVersion="12" ma:contentTypeDescription="Vytvoří nový dokument" ma:contentTypeScope="" ma:versionID="4f92db5e11613a741ad2fa0bde7e209f">
  <xsd:schema xmlns:xsd="http://www.w3.org/2001/XMLSchema" xmlns:xs="http://www.w3.org/2001/XMLSchema" xmlns:p="http://schemas.microsoft.com/office/2006/metadata/properties" xmlns:ns2="54d74c4f-ef94-4292-87c3-f60636b949b7" xmlns:ns3="0d68acef-691a-458c-b839-3f77e5490d16" targetNamespace="http://schemas.microsoft.com/office/2006/metadata/properties" ma:root="true" ma:fieldsID="b9fb12359b9ff7c33dbe597f4f5b459c" ns2:_="" ns3:_="">
    <xsd:import namespace="54d74c4f-ef94-4292-87c3-f60636b949b7"/>
    <xsd:import namespace="0d68acef-691a-458c-b839-3f77e5490d1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d74c4f-ef94-4292-87c3-f60636b949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Značky obrázků" ma:readOnly="false" ma:fieldId="{5cf76f15-5ced-4ddc-b409-7134ff3c332f}" ma:taxonomyMulti="true" ma:sspId="33ef62f9-2e07-484b-bd79-00aec90129f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d68acef-691a-458c-b839-3f77e5490d16"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9eb970f-83e7-45e1-905b-49af3dfe3dfb}" ma:internalName="TaxCatchAll" ma:showField="CatchAllData" ma:web="0d68acef-691a-458c-b839-3f77e5490d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4d74c4f-ef94-4292-87c3-f60636b949b7">
      <Terms xmlns="http://schemas.microsoft.com/office/infopath/2007/PartnerControls"/>
    </lcf76f155ced4ddcb4097134ff3c332f>
    <TaxCatchAll xmlns="0d68acef-691a-458c-b839-3f77e5490d16" xsi:nil="true"/>
  </documentManagement>
</p:properties>
</file>

<file path=customXml/itemProps1.xml><?xml version="1.0" encoding="utf-8"?>
<ds:datastoreItem xmlns:ds="http://schemas.openxmlformats.org/officeDocument/2006/customXml" ds:itemID="{9F26A395-17F8-4E7F-A51B-3C89C6B5EBA8}">
  <ds:schemaRefs>
    <ds:schemaRef ds:uri="http://schemas.microsoft.com/sharepoint/v3/contenttype/forms"/>
  </ds:schemaRefs>
</ds:datastoreItem>
</file>

<file path=customXml/itemProps2.xml><?xml version="1.0" encoding="utf-8"?>
<ds:datastoreItem xmlns:ds="http://schemas.openxmlformats.org/officeDocument/2006/customXml" ds:itemID="{5394290F-FA2A-4300-8F94-CA3C9D999393}">
  <ds:schemaRefs>
    <ds:schemaRef ds:uri="0d68acef-691a-458c-b839-3f77e5490d16"/>
    <ds:schemaRef ds:uri="54d74c4f-ef94-4292-87c3-f60636b949b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8373F17-6EDE-459A-AA2B-709E5502DC1A}">
  <ds:schemaRefs>
    <ds:schemaRef ds:uri="0d68acef-691a-458c-b839-3f77e5490d16"/>
    <ds:schemaRef ds:uri="54d74c4f-ef94-4292-87c3-f60636b949b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EY Presentation_16-9_Arial_Dark+Light Theme_2024</Template>
  <Application>Microsoft Office PowerPoint</Application>
  <PresentationFormat>Custom</PresentationFormat>
  <Slides>18</Slides>
  <Notes>6</Notes>
  <HiddenSlides>0</HiddenSlides>
  <ScaleCrop>false</ScaleCrop>
  <HeadingPairs>
    <vt:vector size="4" baseType="variant">
      <vt:variant>
        <vt:lpstr>Theme</vt:lpstr>
      </vt:variant>
      <vt:variant>
        <vt:i4>7</vt:i4>
      </vt:variant>
      <vt:variant>
        <vt:lpstr>Slide Titles</vt:lpstr>
      </vt:variant>
      <vt:variant>
        <vt:i4>18</vt:i4>
      </vt:variant>
    </vt:vector>
  </HeadingPairs>
  <TitlesOfParts>
    <vt:vector size="25" baseType="lpstr">
      <vt:lpstr>EY dark background</vt:lpstr>
      <vt:lpstr>EY light background</vt:lpstr>
      <vt:lpstr>EY_Regular_Presentation</vt:lpstr>
      <vt:lpstr>1_EY light background</vt:lpstr>
      <vt:lpstr>2_EY light background</vt:lpstr>
      <vt:lpstr>Information_graphics_white_background</vt:lpstr>
      <vt:lpstr>Motiv Office</vt:lpstr>
      <vt:lpstr>Evaluace projektu Rozvoj systémů pro sociální začleňování_RSSZ  </vt:lpstr>
      <vt:lpstr>PowerPoint Presentation</vt:lpstr>
      <vt:lpstr>Představení Evaluace </vt:lpstr>
      <vt:lpstr>Stručné představení Evaluace</vt:lpstr>
      <vt:lpstr>Přehled vybraných územních celků</vt:lpstr>
      <vt:lpstr>Hlavní závěry Evaluace </vt:lpstr>
      <vt:lpstr>Průřezové přínosy projektu</vt:lpstr>
      <vt:lpstr>Přínos projektu ve vybraných tématech</vt:lpstr>
      <vt:lpstr>Nastavení partnerství v rámci projektu</vt:lpstr>
      <vt:lpstr>Zjištění k fungování ASZ</vt:lpstr>
      <vt:lpstr>Faktory ovlivňující (úspěšnost) poradenských programů</vt:lpstr>
      <vt:lpstr>Bariéry úspěchu poradenských programů</vt:lpstr>
      <vt:lpstr>Udržitelnost intervencí</vt:lpstr>
      <vt:lpstr>Doporučení</vt:lpstr>
      <vt:lpstr>Doporučení</vt:lpstr>
      <vt:lpstr>Diskuze  </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 Panels to hold statements</dc:title>
  <dc:creator>Kristina Chorvatova</dc:creator>
  <cp:keywords/>
  <cp:revision>1</cp:revision>
  <dcterms:created xsi:type="dcterms:W3CDTF">2024-06-05T13:01:42Z</dcterms:created>
  <dcterms:modified xsi:type="dcterms:W3CDTF">2024-11-25T09:42:04Z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0x0101003A1D4D4AFCE4BD4D96A7270A40B1C004</vt:lpwstr>
  </property>
  <property fmtid="{D5CDD505-2E9C-101B-9397-08002B2CF9AE}" pid="3" name="MediaServiceImageTags">
    <vt:lpwstr/>
  </property>
</Properties>
</file>