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4"/>
    <p:sldMasterId id="2147483687" r:id="rId5"/>
  </p:sldMasterIdLst>
  <p:notesMasterIdLst>
    <p:notesMasterId r:id="rId23"/>
  </p:notesMasterIdLst>
  <p:sldIdLst>
    <p:sldId id="258" r:id="rId6"/>
    <p:sldId id="259" r:id="rId7"/>
    <p:sldId id="260" r:id="rId8"/>
    <p:sldId id="293" r:id="rId9"/>
    <p:sldId id="271" r:id="rId10"/>
    <p:sldId id="290" r:id="rId11"/>
    <p:sldId id="272" r:id="rId12"/>
    <p:sldId id="278" r:id="rId13"/>
    <p:sldId id="273" r:id="rId14"/>
    <p:sldId id="292" r:id="rId15"/>
    <p:sldId id="281" r:id="rId16"/>
    <p:sldId id="279" r:id="rId17"/>
    <p:sldId id="295" r:id="rId18"/>
    <p:sldId id="282" r:id="rId19"/>
    <p:sldId id="294" r:id="rId20"/>
    <p:sldId id="296" r:id="rId21"/>
    <p:sldId id="262" r:id="rId22"/>
  </p:sldIdLst>
  <p:sldSz cx="914400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ákladní" id="{259B279C-D799-43A8-927F-4ADA3D260B0D}">
          <p14:sldIdLst>
            <p14:sldId id="258"/>
            <p14:sldId id="259"/>
            <p14:sldId id="260"/>
            <p14:sldId id="293"/>
            <p14:sldId id="271"/>
            <p14:sldId id="290"/>
            <p14:sldId id="272"/>
            <p14:sldId id="278"/>
            <p14:sldId id="273"/>
            <p14:sldId id="292"/>
            <p14:sldId id="281"/>
            <p14:sldId id="279"/>
            <p14:sldId id="295"/>
            <p14:sldId id="282"/>
            <p14:sldId id="294"/>
            <p14:sldId id="296"/>
            <p14:sldId id="262"/>
          </p14:sldIdLst>
        </p14:section>
        <p14:section name="Šedivá" id="{7A69F653-9D48-4A58-96B8-79D17041F0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8F78E-C180-4CA2-B7DB-747FBB1790EB}" v="75" dt="2021-01-29T13:13:09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afránková Pavlíčková Lenka (MMB)" userId="95c2dba0-1f89-45c4-beb5-61bf9d0f5bfc" providerId="ADAL" clId="{F968F78E-C180-4CA2-B7DB-747FBB1790EB}"/>
    <pc:docChg chg="undo custSel addSld delSld modSld modSection">
      <pc:chgData name="Šafránková Pavlíčková Lenka (MMB)" userId="95c2dba0-1f89-45c4-beb5-61bf9d0f5bfc" providerId="ADAL" clId="{F968F78E-C180-4CA2-B7DB-747FBB1790EB}" dt="2021-01-29T13:13:25.942" v="4613" actId="20577"/>
      <pc:docMkLst>
        <pc:docMk/>
      </pc:docMkLst>
      <pc:sldChg chg="modSp">
        <pc:chgData name="Šafránková Pavlíčková Lenka (MMB)" userId="95c2dba0-1f89-45c4-beb5-61bf9d0f5bfc" providerId="ADAL" clId="{F968F78E-C180-4CA2-B7DB-747FBB1790EB}" dt="2021-01-29T13:13:25.942" v="4613" actId="20577"/>
        <pc:sldMkLst>
          <pc:docMk/>
          <pc:sldMk cId="3513384810" sldId="262"/>
        </pc:sldMkLst>
        <pc:spChg chg="mod">
          <ac:chgData name="Šafránková Pavlíčková Lenka (MMB)" userId="95c2dba0-1f89-45c4-beb5-61bf9d0f5bfc" providerId="ADAL" clId="{F968F78E-C180-4CA2-B7DB-747FBB1790EB}" dt="2021-01-29T13:13:25.942" v="4613" actId="20577"/>
          <ac:spMkLst>
            <pc:docMk/>
            <pc:sldMk cId="3513384810" sldId="262"/>
            <ac:spMk id="2" creationId="{E9197CFF-17AE-40AC-989B-4EEDCEC9FE41}"/>
          </ac:spMkLst>
        </pc:spChg>
        <pc:spChg chg="mod">
          <ac:chgData name="Šafránková Pavlíčková Lenka (MMB)" userId="95c2dba0-1f89-45c4-beb5-61bf9d0f5bfc" providerId="ADAL" clId="{F968F78E-C180-4CA2-B7DB-747FBB1790EB}" dt="2021-01-29T13:13:09.960" v="4591" actId="20577"/>
          <ac:spMkLst>
            <pc:docMk/>
            <pc:sldMk cId="3513384810" sldId="262"/>
            <ac:spMk id="3" creationId="{1CAC7265-B0BD-495E-AE53-AC24B6FDF302}"/>
          </ac:spMkLst>
        </pc:spChg>
      </pc:sldChg>
      <pc:sldChg chg="addSp delSp modSp">
        <pc:chgData name="Šafránková Pavlíčková Lenka (MMB)" userId="95c2dba0-1f89-45c4-beb5-61bf9d0f5bfc" providerId="ADAL" clId="{F968F78E-C180-4CA2-B7DB-747FBB1790EB}" dt="2021-01-29T10:02:28.952" v="5" actId="14100"/>
        <pc:sldMkLst>
          <pc:docMk/>
          <pc:sldMk cId="2446152332" sldId="271"/>
        </pc:sldMkLst>
        <pc:spChg chg="add del mod">
          <ac:chgData name="Šafránková Pavlíčková Lenka (MMB)" userId="95c2dba0-1f89-45c4-beb5-61bf9d0f5bfc" providerId="ADAL" clId="{F968F78E-C180-4CA2-B7DB-747FBB1790EB}" dt="2021-01-29T10:02:15.642" v="1" actId="931"/>
          <ac:spMkLst>
            <pc:docMk/>
            <pc:sldMk cId="2446152332" sldId="271"/>
            <ac:spMk id="6" creationId="{4BA835D9-901B-40BD-841E-2753A340C03D}"/>
          </ac:spMkLst>
        </pc:spChg>
        <pc:picChg chg="add mod">
          <ac:chgData name="Šafránková Pavlíčková Lenka (MMB)" userId="95c2dba0-1f89-45c4-beb5-61bf9d0f5bfc" providerId="ADAL" clId="{F968F78E-C180-4CA2-B7DB-747FBB1790EB}" dt="2021-01-29T10:02:28.952" v="5" actId="14100"/>
          <ac:picMkLst>
            <pc:docMk/>
            <pc:sldMk cId="2446152332" sldId="271"/>
            <ac:picMk id="8" creationId="{99E1A19D-9CD8-43C5-AEA6-08A3BE82D5C6}"/>
          </ac:picMkLst>
        </pc:picChg>
        <pc:picChg chg="del">
          <ac:chgData name="Šafránková Pavlíčková Lenka (MMB)" userId="95c2dba0-1f89-45c4-beb5-61bf9d0f5bfc" providerId="ADAL" clId="{F968F78E-C180-4CA2-B7DB-747FBB1790EB}" dt="2021-01-29T10:01:39.929" v="0" actId="478"/>
          <ac:picMkLst>
            <pc:docMk/>
            <pc:sldMk cId="2446152332" sldId="271"/>
            <ac:picMk id="9" creationId="{7EFE9AFC-17B7-4815-8299-0A08BBE6F84A}"/>
          </ac:picMkLst>
        </pc:picChg>
      </pc:sldChg>
      <pc:sldChg chg="modSp">
        <pc:chgData name="Šafránková Pavlíčková Lenka (MMB)" userId="95c2dba0-1f89-45c4-beb5-61bf9d0f5bfc" providerId="ADAL" clId="{F968F78E-C180-4CA2-B7DB-747FBB1790EB}" dt="2021-01-29T10:26:31.473" v="377"/>
        <pc:sldMkLst>
          <pc:docMk/>
          <pc:sldMk cId="1603847871" sldId="272"/>
        </pc:sldMkLst>
        <pc:spChg chg="mod">
          <ac:chgData name="Šafránková Pavlíčková Lenka (MMB)" userId="95c2dba0-1f89-45c4-beb5-61bf9d0f5bfc" providerId="ADAL" clId="{F968F78E-C180-4CA2-B7DB-747FBB1790EB}" dt="2021-01-29T10:26:31.473" v="377"/>
          <ac:spMkLst>
            <pc:docMk/>
            <pc:sldMk cId="1603847871" sldId="272"/>
            <ac:spMk id="4" creationId="{ABE6B1E7-4D0D-40D3-81CD-F55734FBC313}"/>
          </ac:spMkLst>
        </pc:spChg>
      </pc:sldChg>
      <pc:sldChg chg="modSp">
        <pc:chgData name="Šafránková Pavlíčková Lenka (MMB)" userId="95c2dba0-1f89-45c4-beb5-61bf9d0f5bfc" providerId="ADAL" clId="{F968F78E-C180-4CA2-B7DB-747FBB1790EB}" dt="2021-01-29T10:56:45.220" v="1417" actId="20577"/>
        <pc:sldMkLst>
          <pc:docMk/>
          <pc:sldMk cId="2709418709" sldId="273"/>
        </pc:sldMkLst>
        <pc:spChg chg="mod">
          <ac:chgData name="Šafránková Pavlíčková Lenka (MMB)" userId="95c2dba0-1f89-45c4-beb5-61bf9d0f5bfc" providerId="ADAL" clId="{F968F78E-C180-4CA2-B7DB-747FBB1790EB}" dt="2021-01-29T10:56:45.220" v="1417" actId="20577"/>
          <ac:spMkLst>
            <pc:docMk/>
            <pc:sldMk cId="2709418709" sldId="273"/>
            <ac:spMk id="2" creationId="{208FE61F-2C6B-4B98-A0C2-4012FF8C678B}"/>
          </ac:spMkLst>
        </pc:spChg>
        <pc:spChg chg="mod">
          <ac:chgData name="Šafránková Pavlíčková Lenka (MMB)" userId="95c2dba0-1f89-45c4-beb5-61bf9d0f5bfc" providerId="ADAL" clId="{F968F78E-C180-4CA2-B7DB-747FBB1790EB}" dt="2021-01-29T10:27:36.446" v="468"/>
          <ac:spMkLst>
            <pc:docMk/>
            <pc:sldMk cId="2709418709" sldId="273"/>
            <ac:spMk id="4" creationId="{18AC7754-C266-46BE-8FBB-2B06FA4B2912}"/>
          </ac:spMkLst>
        </pc:spChg>
      </pc:sldChg>
      <pc:sldChg chg="modSp">
        <pc:chgData name="Šafránková Pavlíčková Lenka (MMB)" userId="95c2dba0-1f89-45c4-beb5-61bf9d0f5bfc" providerId="ADAL" clId="{F968F78E-C180-4CA2-B7DB-747FBB1790EB}" dt="2021-01-29T10:26:39.729" v="378"/>
        <pc:sldMkLst>
          <pc:docMk/>
          <pc:sldMk cId="2833228362" sldId="278"/>
        </pc:sldMkLst>
        <pc:spChg chg="mod">
          <ac:chgData name="Šafránková Pavlíčková Lenka (MMB)" userId="95c2dba0-1f89-45c4-beb5-61bf9d0f5bfc" providerId="ADAL" clId="{F968F78E-C180-4CA2-B7DB-747FBB1790EB}" dt="2021-01-29T10:23:56.481" v="39" actId="20577"/>
          <ac:spMkLst>
            <pc:docMk/>
            <pc:sldMk cId="2833228362" sldId="278"/>
            <ac:spMk id="2" creationId="{ADF2575A-C718-4600-B975-975DD81D6851}"/>
          </ac:spMkLst>
        </pc:spChg>
        <pc:spChg chg="mod">
          <ac:chgData name="Šafránková Pavlíčková Lenka (MMB)" userId="95c2dba0-1f89-45c4-beb5-61bf9d0f5bfc" providerId="ADAL" clId="{F968F78E-C180-4CA2-B7DB-747FBB1790EB}" dt="2021-01-29T10:26:12.746" v="376" actId="20577"/>
          <ac:spMkLst>
            <pc:docMk/>
            <pc:sldMk cId="2833228362" sldId="278"/>
            <ac:spMk id="3" creationId="{0D4408A9-2116-4610-B7BA-74D1906378D0}"/>
          </ac:spMkLst>
        </pc:spChg>
        <pc:spChg chg="mod">
          <ac:chgData name="Šafránková Pavlíčková Lenka (MMB)" userId="95c2dba0-1f89-45c4-beb5-61bf9d0f5bfc" providerId="ADAL" clId="{F968F78E-C180-4CA2-B7DB-747FBB1790EB}" dt="2021-01-29T10:26:39.729" v="378"/>
          <ac:spMkLst>
            <pc:docMk/>
            <pc:sldMk cId="2833228362" sldId="278"/>
            <ac:spMk id="4" creationId="{4D8DD43C-AB19-4E05-BA6D-F21819152443}"/>
          </ac:spMkLst>
        </pc:spChg>
        <pc:picChg chg="mod">
          <ac:chgData name="Šafránková Pavlíčková Lenka (MMB)" userId="95c2dba0-1f89-45c4-beb5-61bf9d0f5bfc" providerId="ADAL" clId="{F968F78E-C180-4CA2-B7DB-747FBB1790EB}" dt="2021-01-29T10:25:31.950" v="256" actId="1076"/>
          <ac:picMkLst>
            <pc:docMk/>
            <pc:sldMk cId="2833228362" sldId="278"/>
            <ac:picMk id="7" creationId="{207078B9-DFC0-493B-8EF3-DE4E8D991422}"/>
          </ac:picMkLst>
        </pc:picChg>
      </pc:sldChg>
      <pc:sldChg chg="addSp delSp modSp">
        <pc:chgData name="Šafránková Pavlíčková Lenka (MMB)" userId="95c2dba0-1f89-45c4-beb5-61bf9d0f5bfc" providerId="ADAL" clId="{F968F78E-C180-4CA2-B7DB-747FBB1790EB}" dt="2021-01-29T12:59:26.161" v="4072" actId="20577"/>
        <pc:sldMkLst>
          <pc:docMk/>
          <pc:sldMk cId="419721833" sldId="279"/>
        </pc:sldMkLst>
        <pc:spChg chg="mod">
          <ac:chgData name="Šafránková Pavlíčková Lenka (MMB)" userId="95c2dba0-1f89-45c4-beb5-61bf9d0f5bfc" providerId="ADAL" clId="{F968F78E-C180-4CA2-B7DB-747FBB1790EB}" dt="2021-01-29T12:59:26.161" v="4072" actId="20577"/>
          <ac:spMkLst>
            <pc:docMk/>
            <pc:sldMk cId="419721833" sldId="279"/>
            <ac:spMk id="3" creationId="{537538F1-7CDD-45FF-AB76-66A760D08E80}"/>
          </ac:spMkLst>
        </pc:spChg>
        <pc:picChg chg="del">
          <ac:chgData name="Šafránková Pavlíčková Lenka (MMB)" userId="95c2dba0-1f89-45c4-beb5-61bf9d0f5bfc" providerId="ADAL" clId="{F968F78E-C180-4CA2-B7DB-747FBB1790EB}" dt="2021-01-29T12:07:50.484" v="3218" actId="478"/>
          <ac:picMkLst>
            <pc:docMk/>
            <pc:sldMk cId="419721833" sldId="279"/>
            <ac:picMk id="6" creationId="{7874DF65-922E-40B4-B957-676CE1256506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2:23:15.309" v="3972" actId="14100"/>
          <ac:picMkLst>
            <pc:docMk/>
            <pc:sldMk cId="419721833" sldId="279"/>
            <ac:picMk id="7" creationId="{00F7550D-C870-45FD-9378-F79033527176}"/>
          </ac:picMkLst>
        </pc:picChg>
      </pc:sldChg>
      <pc:sldChg chg="addSp delSp modSp">
        <pc:chgData name="Šafránková Pavlíčková Lenka (MMB)" userId="95c2dba0-1f89-45c4-beb5-61bf9d0f5bfc" providerId="ADAL" clId="{F968F78E-C180-4CA2-B7DB-747FBB1790EB}" dt="2021-01-29T12:59:58.242" v="4079" actId="20577"/>
        <pc:sldMkLst>
          <pc:docMk/>
          <pc:sldMk cId="62457835" sldId="281"/>
        </pc:sldMkLst>
        <pc:spChg chg="mod">
          <ac:chgData name="Šafránková Pavlíčková Lenka (MMB)" userId="95c2dba0-1f89-45c4-beb5-61bf9d0f5bfc" providerId="ADAL" clId="{F968F78E-C180-4CA2-B7DB-747FBB1790EB}" dt="2021-01-29T12:59:58.242" v="4079" actId="20577"/>
          <ac:spMkLst>
            <pc:docMk/>
            <pc:sldMk cId="62457835" sldId="281"/>
            <ac:spMk id="3" creationId="{9873A27B-25BA-44FE-8E09-425B52A1E77A}"/>
          </ac:spMkLst>
        </pc:spChg>
        <pc:picChg chg="del mod">
          <ac:chgData name="Šafránková Pavlíčková Lenka (MMB)" userId="95c2dba0-1f89-45c4-beb5-61bf9d0f5bfc" providerId="ADAL" clId="{F968F78E-C180-4CA2-B7DB-747FBB1790EB}" dt="2021-01-29T12:08:11.065" v="3221" actId="478"/>
          <ac:picMkLst>
            <pc:docMk/>
            <pc:sldMk cId="62457835" sldId="281"/>
            <ac:picMk id="6" creationId="{2C651706-196D-41FA-AF24-83B4CCB82A87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2:09:17.374" v="3227" actId="1076"/>
          <ac:picMkLst>
            <pc:docMk/>
            <pc:sldMk cId="62457835" sldId="281"/>
            <ac:picMk id="7" creationId="{A80B4A5F-ECD1-4C83-8EF6-2AA8F111FCF7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2:10:11.545" v="3235" actId="1076"/>
          <ac:picMkLst>
            <pc:docMk/>
            <pc:sldMk cId="62457835" sldId="281"/>
            <ac:picMk id="8" creationId="{9321FB12-39FA-44BF-94A3-FB79AFF8DEF3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2:10:58.995" v="3242" actId="1076"/>
          <ac:picMkLst>
            <pc:docMk/>
            <pc:sldMk cId="62457835" sldId="281"/>
            <ac:picMk id="9" creationId="{54207A51-BD89-448E-88F1-434106D985FA}"/>
          </ac:picMkLst>
        </pc:picChg>
      </pc:sldChg>
      <pc:sldChg chg="addSp delSp modSp">
        <pc:chgData name="Šafránková Pavlíčková Lenka (MMB)" userId="95c2dba0-1f89-45c4-beb5-61bf9d0f5bfc" providerId="ADAL" clId="{F968F78E-C180-4CA2-B7DB-747FBB1790EB}" dt="2021-01-29T12:59:18.131" v="4069" actId="20577"/>
        <pc:sldMkLst>
          <pc:docMk/>
          <pc:sldMk cId="939171794" sldId="282"/>
        </pc:sldMkLst>
        <pc:spChg chg="mod">
          <ac:chgData name="Šafránková Pavlíčková Lenka (MMB)" userId="95c2dba0-1f89-45c4-beb5-61bf9d0f5bfc" providerId="ADAL" clId="{F968F78E-C180-4CA2-B7DB-747FBB1790EB}" dt="2021-01-29T12:59:18.131" v="4069" actId="20577"/>
          <ac:spMkLst>
            <pc:docMk/>
            <pc:sldMk cId="939171794" sldId="282"/>
            <ac:spMk id="3" creationId="{D77F23D5-5131-4EFD-BFFE-10E98C8539EC}"/>
          </ac:spMkLst>
        </pc:spChg>
        <pc:spChg chg="mod">
          <ac:chgData name="Šafránková Pavlíčková Lenka (MMB)" userId="95c2dba0-1f89-45c4-beb5-61bf9d0f5bfc" providerId="ADAL" clId="{F968F78E-C180-4CA2-B7DB-747FBB1790EB}" dt="2021-01-29T11:41:14.966" v="2556" actId="20577"/>
          <ac:spMkLst>
            <pc:docMk/>
            <pc:sldMk cId="939171794" sldId="282"/>
            <ac:spMk id="4" creationId="{84259B73-A587-40D6-B54D-056B2C887373}"/>
          </ac:spMkLst>
        </pc:spChg>
        <pc:picChg chg="del">
          <ac:chgData name="Šafránková Pavlíčková Lenka (MMB)" userId="95c2dba0-1f89-45c4-beb5-61bf9d0f5bfc" providerId="ADAL" clId="{F968F78E-C180-4CA2-B7DB-747FBB1790EB}" dt="2021-01-29T11:56:55.558" v="2681" actId="478"/>
          <ac:picMkLst>
            <pc:docMk/>
            <pc:sldMk cId="939171794" sldId="282"/>
            <ac:picMk id="6" creationId="{AF12AB19-C23A-4344-8722-E8D0195B58CF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2:09:32.619" v="3229" actId="1076"/>
          <ac:picMkLst>
            <pc:docMk/>
            <pc:sldMk cId="939171794" sldId="282"/>
            <ac:picMk id="9" creationId="{E5B8C7DC-EA9E-443B-BA5F-7C8B3AB36537}"/>
          </ac:picMkLst>
        </pc:picChg>
        <pc:picChg chg="add del mod">
          <ac:chgData name="Šafránková Pavlíčková Lenka (MMB)" userId="95c2dba0-1f89-45c4-beb5-61bf9d0f5bfc" providerId="ADAL" clId="{F968F78E-C180-4CA2-B7DB-747FBB1790EB}" dt="2021-01-29T12:05:48.655" v="3205"/>
          <ac:picMkLst>
            <pc:docMk/>
            <pc:sldMk cId="939171794" sldId="282"/>
            <ac:picMk id="1026" creationId="{8DC74FC8-6B35-4C0C-9F7B-06920167AF94}"/>
          </ac:picMkLst>
        </pc:picChg>
        <pc:picChg chg="add del mod">
          <ac:chgData name="Šafránková Pavlíčková Lenka (MMB)" userId="95c2dba0-1f89-45c4-beb5-61bf9d0f5bfc" providerId="ADAL" clId="{F968F78E-C180-4CA2-B7DB-747FBB1790EB}" dt="2021-01-29T12:05:59.619" v="3210"/>
          <ac:picMkLst>
            <pc:docMk/>
            <pc:sldMk cId="939171794" sldId="282"/>
            <ac:picMk id="1028" creationId="{47385FE0-6EE5-4894-9CC9-0CC0D7C7B260}"/>
          </ac:picMkLst>
        </pc:picChg>
      </pc:sldChg>
      <pc:sldChg chg="modSp del">
        <pc:chgData name="Šafránková Pavlíčková Lenka (MMB)" userId="95c2dba0-1f89-45c4-beb5-61bf9d0f5bfc" providerId="ADAL" clId="{F968F78E-C180-4CA2-B7DB-747FBB1790EB}" dt="2021-01-29T12:12:44.022" v="3248" actId="2696"/>
        <pc:sldMkLst>
          <pc:docMk/>
          <pc:sldMk cId="228322812" sldId="288"/>
        </pc:sldMkLst>
        <pc:picChg chg="mod">
          <ac:chgData name="Šafránková Pavlíčková Lenka (MMB)" userId="95c2dba0-1f89-45c4-beb5-61bf9d0f5bfc" providerId="ADAL" clId="{F968F78E-C180-4CA2-B7DB-747FBB1790EB}" dt="2021-01-29T10:40:21.024" v="1332" actId="14100"/>
          <ac:picMkLst>
            <pc:docMk/>
            <pc:sldMk cId="228322812" sldId="288"/>
            <ac:picMk id="11" creationId="{8AAF0423-EF6F-4E11-BCB8-2149A81D49D2}"/>
          </ac:picMkLst>
        </pc:picChg>
      </pc:sldChg>
      <pc:sldChg chg="addSp delSp modSp">
        <pc:chgData name="Šafránková Pavlíčková Lenka (MMB)" userId="95c2dba0-1f89-45c4-beb5-61bf9d0f5bfc" providerId="ADAL" clId="{F968F78E-C180-4CA2-B7DB-747FBB1790EB}" dt="2021-01-29T10:03:43.014" v="13" actId="14100"/>
        <pc:sldMkLst>
          <pc:docMk/>
          <pc:sldMk cId="2808858808" sldId="290"/>
        </pc:sldMkLst>
        <pc:spChg chg="add del mod">
          <ac:chgData name="Šafránková Pavlíčková Lenka (MMB)" userId="95c2dba0-1f89-45c4-beb5-61bf9d0f5bfc" providerId="ADAL" clId="{F968F78E-C180-4CA2-B7DB-747FBB1790EB}" dt="2021-01-29T10:02:40.665" v="7" actId="931"/>
          <ac:spMkLst>
            <pc:docMk/>
            <pc:sldMk cId="2808858808" sldId="290"/>
            <ac:spMk id="6" creationId="{517D7706-4F6F-4C66-A7A4-5A5EDF53733F}"/>
          </ac:spMkLst>
        </pc:spChg>
        <pc:picChg chg="del">
          <ac:chgData name="Šafránková Pavlíčková Lenka (MMB)" userId="95c2dba0-1f89-45c4-beb5-61bf9d0f5bfc" providerId="ADAL" clId="{F968F78E-C180-4CA2-B7DB-747FBB1790EB}" dt="2021-01-29T10:02:33.252" v="6" actId="478"/>
          <ac:picMkLst>
            <pc:docMk/>
            <pc:sldMk cId="2808858808" sldId="290"/>
            <ac:picMk id="7" creationId="{EF7AE3C1-CDE4-4F93-BFC3-D53D6C6B7CD4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0:03:43.014" v="13" actId="14100"/>
          <ac:picMkLst>
            <pc:docMk/>
            <pc:sldMk cId="2808858808" sldId="290"/>
            <ac:picMk id="9" creationId="{D199ABE9-D413-4887-A39D-645176624D33}"/>
          </ac:picMkLst>
        </pc:picChg>
      </pc:sldChg>
      <pc:sldChg chg="addSp delSp modSp del">
        <pc:chgData name="Šafránková Pavlíčková Lenka (MMB)" userId="95c2dba0-1f89-45c4-beb5-61bf9d0f5bfc" providerId="ADAL" clId="{F968F78E-C180-4CA2-B7DB-747FBB1790EB}" dt="2021-01-29T12:12:45.940" v="3249" actId="2696"/>
        <pc:sldMkLst>
          <pc:docMk/>
          <pc:sldMk cId="351735109" sldId="291"/>
        </pc:sldMkLst>
        <pc:spChg chg="del">
          <ac:chgData name="Šafránková Pavlíčková Lenka (MMB)" userId="95c2dba0-1f89-45c4-beb5-61bf9d0f5bfc" providerId="ADAL" clId="{F968F78E-C180-4CA2-B7DB-747FBB1790EB}" dt="2021-01-29T10:42:37.404" v="1366"/>
          <ac:spMkLst>
            <pc:docMk/>
            <pc:sldMk cId="351735109" sldId="291"/>
            <ac:spMk id="3" creationId="{BB32AEA1-F06A-4138-ABBC-29876D00FE7F}"/>
          </ac:spMkLst>
        </pc:spChg>
        <pc:picChg chg="add mod">
          <ac:chgData name="Šafránková Pavlíčková Lenka (MMB)" userId="95c2dba0-1f89-45c4-beb5-61bf9d0f5bfc" providerId="ADAL" clId="{F968F78E-C180-4CA2-B7DB-747FBB1790EB}" dt="2021-01-29T10:42:42.490" v="1368" actId="962"/>
          <ac:picMkLst>
            <pc:docMk/>
            <pc:sldMk cId="351735109" sldId="291"/>
            <ac:picMk id="7" creationId="{46597C69-FB0B-4626-9C4C-1BCC6604F0F7}"/>
          </ac:picMkLst>
        </pc:picChg>
      </pc:sldChg>
      <pc:sldChg chg="addSp modSp add">
        <pc:chgData name="Šafránková Pavlíčková Lenka (MMB)" userId="95c2dba0-1f89-45c4-beb5-61bf9d0f5bfc" providerId="ADAL" clId="{F968F78E-C180-4CA2-B7DB-747FBB1790EB}" dt="2021-01-29T13:09:46.353" v="4403" actId="207"/>
        <pc:sldMkLst>
          <pc:docMk/>
          <pc:sldMk cId="1886188906" sldId="292"/>
        </pc:sldMkLst>
        <pc:spChg chg="mod">
          <ac:chgData name="Šafránková Pavlíčková Lenka (MMB)" userId="95c2dba0-1f89-45c4-beb5-61bf9d0f5bfc" providerId="ADAL" clId="{F968F78E-C180-4CA2-B7DB-747FBB1790EB}" dt="2021-01-29T13:02:01.894" v="4227" actId="14100"/>
          <ac:spMkLst>
            <pc:docMk/>
            <pc:sldMk cId="1886188906" sldId="292"/>
            <ac:spMk id="2" creationId="{0476710B-CAD3-408C-AB98-F3AE332B6EA6}"/>
          </ac:spMkLst>
        </pc:spChg>
        <pc:spChg chg="mod">
          <ac:chgData name="Šafránková Pavlíčková Lenka (MMB)" userId="95c2dba0-1f89-45c4-beb5-61bf9d0f5bfc" providerId="ADAL" clId="{F968F78E-C180-4CA2-B7DB-747FBB1790EB}" dt="2021-01-29T13:09:46.353" v="4403" actId="207"/>
          <ac:spMkLst>
            <pc:docMk/>
            <pc:sldMk cId="1886188906" sldId="292"/>
            <ac:spMk id="3" creationId="{C2AABC85-26BE-461C-88A8-CE5FD63A3343}"/>
          </ac:spMkLst>
        </pc:spChg>
        <pc:spChg chg="mod">
          <ac:chgData name="Šafránková Pavlíčková Lenka (MMB)" userId="95c2dba0-1f89-45c4-beb5-61bf9d0f5bfc" providerId="ADAL" clId="{F968F78E-C180-4CA2-B7DB-747FBB1790EB}" dt="2021-01-29T10:27:31.872" v="467"/>
          <ac:spMkLst>
            <pc:docMk/>
            <pc:sldMk cId="1886188906" sldId="292"/>
            <ac:spMk id="4" creationId="{660A8425-0263-4334-BA00-532AA18FCBDD}"/>
          </ac:spMkLst>
        </pc:spChg>
        <pc:picChg chg="add mod">
          <ac:chgData name="Šafránková Pavlíčková Lenka (MMB)" userId="95c2dba0-1f89-45c4-beb5-61bf9d0f5bfc" providerId="ADAL" clId="{F968F78E-C180-4CA2-B7DB-747FBB1790EB}" dt="2021-01-29T13:08:05.491" v="4391" actId="1076"/>
          <ac:picMkLst>
            <pc:docMk/>
            <pc:sldMk cId="1886188906" sldId="292"/>
            <ac:picMk id="6" creationId="{0AD952CF-577C-4C31-9E02-990E14A16E07}"/>
          </ac:picMkLst>
        </pc:picChg>
      </pc:sldChg>
      <pc:sldChg chg="addSp delSp modSp add">
        <pc:chgData name="Šafránková Pavlíčková Lenka (MMB)" userId="95c2dba0-1f89-45c4-beb5-61bf9d0f5bfc" providerId="ADAL" clId="{F968F78E-C180-4CA2-B7DB-747FBB1790EB}" dt="2021-01-29T10:56:17.365" v="1415" actId="14100"/>
        <pc:sldMkLst>
          <pc:docMk/>
          <pc:sldMk cId="3990419568" sldId="293"/>
        </pc:sldMkLst>
        <pc:spChg chg="mod">
          <ac:chgData name="Šafránková Pavlíčková Lenka (MMB)" userId="95c2dba0-1f89-45c4-beb5-61bf9d0f5bfc" providerId="ADAL" clId="{F968F78E-C180-4CA2-B7DB-747FBB1790EB}" dt="2021-01-29T10:56:17.365" v="1415" actId="14100"/>
          <ac:spMkLst>
            <pc:docMk/>
            <pc:sldMk cId="3990419568" sldId="293"/>
            <ac:spMk id="2" creationId="{E95094C6-81B5-4AF1-A1D6-6C077FE6CB5E}"/>
          </ac:spMkLst>
        </pc:spChg>
        <pc:spChg chg="del">
          <ac:chgData name="Šafránková Pavlíčková Lenka (MMB)" userId="95c2dba0-1f89-45c4-beb5-61bf9d0f5bfc" providerId="ADAL" clId="{F968F78E-C180-4CA2-B7DB-747FBB1790EB}" dt="2021-01-29T10:54:18.269" v="1370"/>
          <ac:spMkLst>
            <pc:docMk/>
            <pc:sldMk cId="3990419568" sldId="293"/>
            <ac:spMk id="3" creationId="{6A2F2E7B-0401-4BF9-A338-51FA1063CAB3}"/>
          </ac:spMkLst>
        </pc:spChg>
        <pc:picChg chg="add mod">
          <ac:chgData name="Šafránková Pavlíčková Lenka (MMB)" userId="95c2dba0-1f89-45c4-beb5-61bf9d0f5bfc" providerId="ADAL" clId="{F968F78E-C180-4CA2-B7DB-747FBB1790EB}" dt="2021-01-29T10:55:54.055" v="1380" actId="14100"/>
          <ac:picMkLst>
            <pc:docMk/>
            <pc:sldMk cId="3990419568" sldId="293"/>
            <ac:picMk id="6" creationId="{51956C5E-6F08-4D73-B906-6C3430F5B53C}"/>
          </ac:picMkLst>
        </pc:picChg>
        <pc:picChg chg="add mod">
          <ac:chgData name="Šafránková Pavlíčková Lenka (MMB)" userId="95c2dba0-1f89-45c4-beb5-61bf9d0f5bfc" providerId="ADAL" clId="{F968F78E-C180-4CA2-B7DB-747FBB1790EB}" dt="2021-01-29T10:55:51.974" v="1379" actId="14100"/>
          <ac:picMkLst>
            <pc:docMk/>
            <pc:sldMk cId="3990419568" sldId="293"/>
            <ac:picMk id="7" creationId="{F151824F-33FE-4DE9-9738-078DE8119C08}"/>
          </ac:picMkLst>
        </pc:picChg>
      </pc:sldChg>
      <pc:sldChg chg="addSp modSp add">
        <pc:chgData name="Šafránková Pavlíčková Lenka (MMB)" userId="95c2dba0-1f89-45c4-beb5-61bf9d0f5bfc" providerId="ADAL" clId="{F968F78E-C180-4CA2-B7DB-747FBB1790EB}" dt="2021-01-29T12:28:01.901" v="3992" actId="1076"/>
        <pc:sldMkLst>
          <pc:docMk/>
          <pc:sldMk cId="2085266771" sldId="294"/>
        </pc:sldMkLst>
        <pc:spChg chg="mod">
          <ac:chgData name="Šafránková Pavlíčková Lenka (MMB)" userId="95c2dba0-1f89-45c4-beb5-61bf9d0f5bfc" providerId="ADAL" clId="{F968F78E-C180-4CA2-B7DB-747FBB1790EB}" dt="2021-01-29T12:07:00.184" v="3217" actId="20577"/>
          <ac:spMkLst>
            <pc:docMk/>
            <pc:sldMk cId="2085266771" sldId="294"/>
            <ac:spMk id="2" creationId="{C7D378C5-0DD4-45B8-AC2B-00D4C79827DF}"/>
          </ac:spMkLst>
        </pc:spChg>
        <pc:spChg chg="mod">
          <ac:chgData name="Šafránková Pavlíčková Lenka (MMB)" userId="95c2dba0-1f89-45c4-beb5-61bf9d0f5bfc" providerId="ADAL" clId="{F968F78E-C180-4CA2-B7DB-747FBB1790EB}" dt="2021-01-29T12:27:52.498" v="3990" actId="207"/>
          <ac:spMkLst>
            <pc:docMk/>
            <pc:sldMk cId="2085266771" sldId="294"/>
            <ac:spMk id="3" creationId="{F4AF7CE2-9041-41D3-B187-C0EB38413D2A}"/>
          </ac:spMkLst>
        </pc:spChg>
        <pc:spChg chg="mod">
          <ac:chgData name="Šafránková Pavlíčková Lenka (MMB)" userId="95c2dba0-1f89-45c4-beb5-61bf9d0f5bfc" providerId="ADAL" clId="{F968F78E-C180-4CA2-B7DB-747FBB1790EB}" dt="2021-01-29T11:41:00.785" v="2540" actId="20577"/>
          <ac:spMkLst>
            <pc:docMk/>
            <pc:sldMk cId="2085266771" sldId="294"/>
            <ac:spMk id="4" creationId="{3D6734DE-D3F3-4A01-ABE9-2E8D09C0D84C}"/>
          </ac:spMkLst>
        </pc:spChg>
        <pc:picChg chg="add mod">
          <ac:chgData name="Šafránková Pavlíčková Lenka (MMB)" userId="95c2dba0-1f89-45c4-beb5-61bf9d0f5bfc" providerId="ADAL" clId="{F968F78E-C180-4CA2-B7DB-747FBB1790EB}" dt="2021-01-29T12:28:01.901" v="3992" actId="1076"/>
          <ac:picMkLst>
            <pc:docMk/>
            <pc:sldMk cId="2085266771" sldId="294"/>
            <ac:picMk id="6" creationId="{1A3D2927-0E50-463B-9FF9-EE18BD4A7BF2}"/>
          </ac:picMkLst>
        </pc:picChg>
      </pc:sldChg>
      <pc:sldChg chg="addSp delSp modSp add">
        <pc:chgData name="Šafránková Pavlíčková Lenka (MMB)" userId="95c2dba0-1f89-45c4-beb5-61bf9d0f5bfc" providerId="ADAL" clId="{F968F78E-C180-4CA2-B7DB-747FBB1790EB}" dt="2021-01-29T12:59:13.251" v="4068" actId="20577"/>
        <pc:sldMkLst>
          <pc:docMk/>
          <pc:sldMk cId="4199686687" sldId="295"/>
        </pc:sldMkLst>
        <pc:spChg chg="mod">
          <ac:chgData name="Šafránková Pavlíčková Lenka (MMB)" userId="95c2dba0-1f89-45c4-beb5-61bf9d0f5bfc" providerId="ADAL" clId="{F968F78E-C180-4CA2-B7DB-747FBB1790EB}" dt="2021-01-29T11:27:34.777" v="2045"/>
          <ac:spMkLst>
            <pc:docMk/>
            <pc:sldMk cId="4199686687" sldId="295"/>
            <ac:spMk id="2" creationId="{BDE44240-2809-458D-8EEA-D1E1B9135CEB}"/>
          </ac:spMkLst>
        </pc:spChg>
        <pc:spChg chg="mod">
          <ac:chgData name="Šafránková Pavlíčková Lenka (MMB)" userId="95c2dba0-1f89-45c4-beb5-61bf9d0f5bfc" providerId="ADAL" clId="{F968F78E-C180-4CA2-B7DB-747FBB1790EB}" dt="2021-01-29T12:59:13.251" v="4068" actId="20577"/>
          <ac:spMkLst>
            <pc:docMk/>
            <pc:sldMk cId="4199686687" sldId="295"/>
            <ac:spMk id="3" creationId="{F9D5DA8E-803A-4B47-ABDC-5E3C08711482}"/>
          </ac:spMkLst>
        </pc:spChg>
        <pc:spChg chg="mod">
          <ac:chgData name="Šafránková Pavlíčková Lenka (MMB)" userId="95c2dba0-1f89-45c4-beb5-61bf9d0f5bfc" providerId="ADAL" clId="{F968F78E-C180-4CA2-B7DB-747FBB1790EB}" dt="2021-01-29T11:33:20.250" v="2318"/>
          <ac:spMkLst>
            <pc:docMk/>
            <pc:sldMk cId="4199686687" sldId="295"/>
            <ac:spMk id="4" creationId="{B61F8933-BADF-4BF8-B83C-8BC2C377941F}"/>
          </ac:spMkLst>
        </pc:spChg>
        <pc:spChg chg="add del mod">
          <ac:chgData name="Šafránková Pavlíčková Lenka (MMB)" userId="95c2dba0-1f89-45c4-beb5-61bf9d0f5bfc" providerId="ADAL" clId="{F968F78E-C180-4CA2-B7DB-747FBB1790EB}" dt="2021-01-29T11:30:22.900" v="2307"/>
          <ac:spMkLst>
            <pc:docMk/>
            <pc:sldMk cId="4199686687" sldId="295"/>
            <ac:spMk id="6" creationId="{77C474D1-BA5F-490E-8598-57E03987BDF5}"/>
          </ac:spMkLst>
        </pc:spChg>
        <pc:spChg chg="add del">
          <ac:chgData name="Šafránková Pavlíčková Lenka (MMB)" userId="95c2dba0-1f89-45c4-beb5-61bf9d0f5bfc" providerId="ADAL" clId="{F968F78E-C180-4CA2-B7DB-747FBB1790EB}" dt="2021-01-29T11:27:33.076" v="2044"/>
          <ac:spMkLst>
            <pc:docMk/>
            <pc:sldMk cId="4199686687" sldId="295"/>
            <ac:spMk id="7" creationId="{6EA05C2B-4D6C-4977-AB7E-CF8759A22EFB}"/>
          </ac:spMkLst>
        </pc:spChg>
      </pc:sldChg>
      <pc:sldChg chg="addSp modSp add">
        <pc:chgData name="Šafránková Pavlíčková Lenka (MMB)" userId="95c2dba0-1f89-45c4-beb5-61bf9d0f5bfc" providerId="ADAL" clId="{F968F78E-C180-4CA2-B7DB-747FBB1790EB}" dt="2021-01-29T12:28:09.205" v="3993" actId="207"/>
        <pc:sldMkLst>
          <pc:docMk/>
          <pc:sldMk cId="1902007655" sldId="296"/>
        </pc:sldMkLst>
        <pc:spChg chg="mod">
          <ac:chgData name="Šafránková Pavlíčková Lenka (MMB)" userId="95c2dba0-1f89-45c4-beb5-61bf9d0f5bfc" providerId="ADAL" clId="{F968F78E-C180-4CA2-B7DB-747FBB1790EB}" dt="2021-01-29T12:01:31.589" v="2807" actId="14100"/>
          <ac:spMkLst>
            <pc:docMk/>
            <pc:sldMk cId="1902007655" sldId="296"/>
            <ac:spMk id="2" creationId="{A636CD60-FAF8-406E-9538-FE1ABCDA51F3}"/>
          </ac:spMkLst>
        </pc:spChg>
        <pc:spChg chg="mod">
          <ac:chgData name="Šafránková Pavlíčková Lenka (MMB)" userId="95c2dba0-1f89-45c4-beb5-61bf9d0f5bfc" providerId="ADAL" clId="{F968F78E-C180-4CA2-B7DB-747FBB1790EB}" dt="2021-01-29T12:28:09.205" v="3993" actId="207"/>
          <ac:spMkLst>
            <pc:docMk/>
            <pc:sldMk cId="1902007655" sldId="296"/>
            <ac:spMk id="3" creationId="{59BFA0D1-A555-4559-9221-74C7174CA9C0}"/>
          </ac:spMkLst>
        </pc:spChg>
        <pc:spChg chg="mod">
          <ac:chgData name="Šafránková Pavlíčková Lenka (MMB)" userId="95c2dba0-1f89-45c4-beb5-61bf9d0f5bfc" providerId="ADAL" clId="{F968F78E-C180-4CA2-B7DB-747FBB1790EB}" dt="2021-01-29T11:40:49.338" v="2524" actId="20577"/>
          <ac:spMkLst>
            <pc:docMk/>
            <pc:sldMk cId="1902007655" sldId="296"/>
            <ac:spMk id="4" creationId="{D15B2D1E-E6CF-43C4-A1C7-DCD4081F2752}"/>
          </ac:spMkLst>
        </pc:spChg>
        <pc:picChg chg="add mod">
          <ac:chgData name="Šafránková Pavlíčková Lenka (MMB)" userId="95c2dba0-1f89-45c4-beb5-61bf9d0f5bfc" providerId="ADAL" clId="{F968F78E-C180-4CA2-B7DB-747FBB1790EB}" dt="2021-01-29T12:12:38.308" v="3247" actId="1076"/>
          <ac:picMkLst>
            <pc:docMk/>
            <pc:sldMk cId="1902007655" sldId="296"/>
            <ac:picMk id="6" creationId="{31EF8130-93E0-4570-8B19-4A388739683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93F45-3790-4A4E-8CFE-AB345169B0F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AAC09AC-E5B3-4E14-8C06-7DEF55336CB6}">
      <dgm:prSet phldrT="[Text]"/>
      <dgm:spPr/>
      <dgm:t>
        <a:bodyPr/>
        <a:lstStyle/>
        <a:p>
          <a:pPr>
            <a:buNone/>
          </a:pPr>
          <a:r>
            <a:rPr lang="cs-CZ" dirty="0">
              <a:solidFill>
                <a:schemeClr val="tx2"/>
              </a:solidFill>
            </a:rPr>
            <a:t>Strategie integrace cizinců ve městě Brně </a:t>
          </a:r>
          <a:r>
            <a:rPr lang="en-GB" dirty="0">
              <a:solidFill>
                <a:schemeClr val="tx2"/>
              </a:solidFill>
            </a:rPr>
            <a:t>2020–2026</a:t>
          </a:r>
          <a:endParaRPr lang="cs-CZ" dirty="0">
            <a:solidFill>
              <a:schemeClr val="tx2"/>
            </a:solidFill>
          </a:endParaRPr>
        </a:p>
      </dgm:t>
    </dgm:pt>
    <dgm:pt modelId="{4CE7E0FA-A7B3-4A06-92D7-186C598A5FA0}" type="parTrans" cxnId="{B5D7AD37-F667-4785-860E-994C9061C43B}">
      <dgm:prSet/>
      <dgm:spPr/>
      <dgm:t>
        <a:bodyPr/>
        <a:lstStyle/>
        <a:p>
          <a:endParaRPr lang="cs-CZ"/>
        </a:p>
      </dgm:t>
    </dgm:pt>
    <dgm:pt modelId="{A3409344-9AC9-49B3-BA06-F9D0676CAA13}" type="sibTrans" cxnId="{B5D7AD37-F667-4785-860E-994C9061C43B}">
      <dgm:prSet/>
      <dgm:spPr/>
      <dgm:t>
        <a:bodyPr/>
        <a:lstStyle/>
        <a:p>
          <a:endParaRPr lang="cs-CZ"/>
        </a:p>
      </dgm:t>
    </dgm:pt>
    <dgm:pt modelId="{999578F4-130A-4276-96BC-7BB8BB4ABC59}">
      <dgm:prSet phldrT="[Text]" phldr="1"/>
      <dgm:spPr/>
      <dgm:t>
        <a:bodyPr/>
        <a:lstStyle/>
        <a:p>
          <a:endParaRPr lang="cs-CZ" dirty="0"/>
        </a:p>
      </dgm:t>
    </dgm:pt>
    <dgm:pt modelId="{D3F34289-0B00-4387-ACD5-DA78A7F9CE1E}" type="parTrans" cxnId="{E09BE636-B562-4451-A14A-A745F5423D50}">
      <dgm:prSet/>
      <dgm:spPr/>
      <dgm:t>
        <a:bodyPr/>
        <a:lstStyle/>
        <a:p>
          <a:endParaRPr lang="cs-CZ"/>
        </a:p>
      </dgm:t>
    </dgm:pt>
    <dgm:pt modelId="{898C4DE7-12AD-43E5-B663-4FE532801E24}" type="sibTrans" cxnId="{E09BE636-B562-4451-A14A-A745F5423D50}">
      <dgm:prSet/>
      <dgm:spPr/>
      <dgm:t>
        <a:bodyPr/>
        <a:lstStyle/>
        <a:p>
          <a:endParaRPr lang="cs-CZ"/>
        </a:p>
      </dgm:t>
    </dgm:pt>
    <dgm:pt modelId="{812049D6-3126-4DF7-A718-C8FF81E28C69}">
      <dgm:prSet/>
      <dgm:spPr/>
      <dgm:t>
        <a:bodyPr/>
        <a:lstStyle/>
        <a:p>
          <a:endParaRPr lang="cs-CZ"/>
        </a:p>
      </dgm:t>
    </dgm:pt>
    <dgm:pt modelId="{235BCD8D-1B8A-4B28-96F2-273A70341C5C}" type="parTrans" cxnId="{9EB994EA-168F-46FF-8422-A14D04E0AF16}">
      <dgm:prSet/>
      <dgm:spPr/>
      <dgm:t>
        <a:bodyPr/>
        <a:lstStyle/>
        <a:p>
          <a:endParaRPr lang="cs-CZ"/>
        </a:p>
      </dgm:t>
    </dgm:pt>
    <dgm:pt modelId="{B478BAF0-E6D0-4BF8-B25D-D6A1FCA9B9E9}" type="sibTrans" cxnId="{9EB994EA-168F-46FF-8422-A14D04E0AF16}">
      <dgm:prSet/>
      <dgm:spPr/>
      <dgm:t>
        <a:bodyPr/>
        <a:lstStyle/>
        <a:p>
          <a:endParaRPr lang="cs-CZ"/>
        </a:p>
      </dgm:t>
    </dgm:pt>
    <dgm:pt modelId="{F4E345D2-1D82-4BB5-BBCB-C8993A289B6F}">
      <dgm:prSet phldrT="[Text]"/>
      <dgm:spPr/>
      <dgm:t>
        <a:bodyPr/>
        <a:lstStyle/>
        <a:p>
          <a:pPr>
            <a:buNone/>
          </a:pPr>
          <a:endParaRPr lang="cs-CZ" dirty="0"/>
        </a:p>
      </dgm:t>
    </dgm:pt>
    <dgm:pt modelId="{FD7BEBE2-C2C5-4CE8-98C3-3173C329B41B}" type="parTrans" cxnId="{D751043B-24E4-4CB4-B95B-E6A4EF515A6B}">
      <dgm:prSet/>
      <dgm:spPr/>
      <dgm:t>
        <a:bodyPr/>
        <a:lstStyle/>
        <a:p>
          <a:endParaRPr lang="cs-CZ"/>
        </a:p>
      </dgm:t>
    </dgm:pt>
    <dgm:pt modelId="{248E73BC-C5AE-41D1-A954-E14F38FAA66E}" type="sibTrans" cxnId="{D751043B-24E4-4CB4-B95B-E6A4EF515A6B}">
      <dgm:prSet/>
      <dgm:spPr/>
      <dgm:t>
        <a:bodyPr/>
        <a:lstStyle/>
        <a:p>
          <a:endParaRPr lang="cs-CZ"/>
        </a:p>
      </dgm:t>
    </dgm:pt>
    <dgm:pt modelId="{084F889F-237F-4724-AEA8-33DEA82A442E}">
      <dgm:prSet phldrT="[Text]"/>
      <dgm:spPr/>
      <dgm:t>
        <a:bodyPr/>
        <a:lstStyle/>
        <a:p>
          <a:pPr>
            <a:buSzPct val="100000"/>
            <a:buNone/>
          </a:pPr>
          <a:r>
            <a:rPr lang="cs-CZ" altLang="cs-CZ" dirty="0">
              <a:solidFill>
                <a:schemeClr val="tx2"/>
              </a:solidFill>
            </a:rPr>
            <a:t>Interkulturní práce v rámci samosprávy </a:t>
          </a:r>
          <a:endParaRPr lang="cs-CZ" dirty="0">
            <a:solidFill>
              <a:schemeClr val="tx2"/>
            </a:solidFill>
          </a:endParaRPr>
        </a:p>
      </dgm:t>
    </dgm:pt>
    <dgm:pt modelId="{A02C3A15-4AAC-4F82-8B7D-E9C9F2D213B5}" type="parTrans" cxnId="{FFA7E99E-0C6E-4506-874B-C6F90BA1AF02}">
      <dgm:prSet/>
      <dgm:spPr/>
      <dgm:t>
        <a:bodyPr/>
        <a:lstStyle/>
        <a:p>
          <a:endParaRPr lang="cs-CZ"/>
        </a:p>
      </dgm:t>
    </dgm:pt>
    <dgm:pt modelId="{48A3AD24-1832-4D56-AEA7-8617F203DEF8}" type="sibTrans" cxnId="{FFA7E99E-0C6E-4506-874B-C6F90BA1AF02}">
      <dgm:prSet/>
      <dgm:spPr/>
      <dgm:t>
        <a:bodyPr/>
        <a:lstStyle/>
        <a:p>
          <a:endParaRPr lang="cs-CZ"/>
        </a:p>
      </dgm:t>
    </dgm:pt>
    <dgm:pt modelId="{A583ED48-5787-425A-9935-CA2AD121E47D}" type="pres">
      <dgm:prSet presAssocID="{43F93F45-3790-4A4E-8CFE-AB345169B0FB}" presName="compositeShape" presStyleCnt="0">
        <dgm:presLayoutVars>
          <dgm:chMax val="2"/>
          <dgm:dir/>
          <dgm:resizeHandles val="exact"/>
        </dgm:presLayoutVars>
      </dgm:prSet>
      <dgm:spPr/>
    </dgm:pt>
    <dgm:pt modelId="{66705EB8-0A36-4D07-9807-A2E5B07ECF40}" type="pres">
      <dgm:prSet presAssocID="{43F93F45-3790-4A4E-8CFE-AB345169B0FB}" presName="divider" presStyleLbl="fgShp" presStyleIdx="0" presStyleCnt="1"/>
      <dgm:spPr/>
    </dgm:pt>
    <dgm:pt modelId="{0903C7D2-7564-4460-8C3D-1CD1BB916B26}" type="pres">
      <dgm:prSet presAssocID="{CAAC09AC-E5B3-4E14-8C06-7DEF55336CB6}" presName="downArrow" presStyleLbl="node1" presStyleIdx="0" presStyleCnt="2"/>
      <dgm:spPr/>
    </dgm:pt>
    <dgm:pt modelId="{778D923A-4497-495D-9580-E485389BEDB7}" type="pres">
      <dgm:prSet presAssocID="{CAAC09AC-E5B3-4E14-8C06-7DEF55336CB6}" presName="downArrowText" presStyleLbl="revTx" presStyleIdx="0" presStyleCnt="2">
        <dgm:presLayoutVars>
          <dgm:bulletEnabled val="1"/>
        </dgm:presLayoutVars>
      </dgm:prSet>
      <dgm:spPr/>
    </dgm:pt>
    <dgm:pt modelId="{4ABC86B0-DE0A-45D4-B20B-696557A5BBFC}" type="pres">
      <dgm:prSet presAssocID="{084F889F-237F-4724-AEA8-33DEA82A442E}" presName="upArrow" presStyleLbl="node1" presStyleIdx="1" presStyleCnt="2"/>
      <dgm:spPr/>
    </dgm:pt>
    <dgm:pt modelId="{894D165B-14D3-4AE4-BC65-9809889FE867}" type="pres">
      <dgm:prSet presAssocID="{084F889F-237F-4724-AEA8-33DEA82A442E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C217EF20-0CDC-410E-BDD5-C348811EB75B}" type="presOf" srcId="{CAAC09AC-E5B3-4E14-8C06-7DEF55336CB6}" destId="{778D923A-4497-495D-9580-E485389BEDB7}" srcOrd="0" destOrd="0" presId="urn:microsoft.com/office/officeart/2005/8/layout/arrow3"/>
    <dgm:cxn modelId="{E09BE636-B562-4451-A14A-A745F5423D50}" srcId="{43F93F45-3790-4A4E-8CFE-AB345169B0FB}" destId="{999578F4-130A-4276-96BC-7BB8BB4ABC59}" srcOrd="3" destOrd="0" parTransId="{D3F34289-0B00-4387-ACD5-DA78A7F9CE1E}" sibTransId="{898C4DE7-12AD-43E5-B663-4FE532801E24}"/>
    <dgm:cxn modelId="{B5D7AD37-F667-4785-860E-994C9061C43B}" srcId="{43F93F45-3790-4A4E-8CFE-AB345169B0FB}" destId="{CAAC09AC-E5B3-4E14-8C06-7DEF55336CB6}" srcOrd="0" destOrd="0" parTransId="{4CE7E0FA-A7B3-4A06-92D7-186C598A5FA0}" sibTransId="{A3409344-9AC9-49B3-BA06-F9D0676CAA13}"/>
    <dgm:cxn modelId="{D751043B-24E4-4CB4-B95B-E6A4EF515A6B}" srcId="{43F93F45-3790-4A4E-8CFE-AB345169B0FB}" destId="{F4E345D2-1D82-4BB5-BBCB-C8993A289B6F}" srcOrd="2" destOrd="0" parTransId="{FD7BEBE2-C2C5-4CE8-98C3-3173C329B41B}" sibTransId="{248E73BC-C5AE-41D1-A954-E14F38FAA66E}"/>
    <dgm:cxn modelId="{E3625370-0A14-4A41-B750-840811668091}" type="presOf" srcId="{43F93F45-3790-4A4E-8CFE-AB345169B0FB}" destId="{A583ED48-5787-425A-9935-CA2AD121E47D}" srcOrd="0" destOrd="0" presId="urn:microsoft.com/office/officeart/2005/8/layout/arrow3"/>
    <dgm:cxn modelId="{A3FFE452-BCF3-4029-93CE-587D980F0717}" type="presOf" srcId="{084F889F-237F-4724-AEA8-33DEA82A442E}" destId="{894D165B-14D3-4AE4-BC65-9809889FE867}" srcOrd="0" destOrd="0" presId="urn:microsoft.com/office/officeart/2005/8/layout/arrow3"/>
    <dgm:cxn modelId="{FFA7E99E-0C6E-4506-874B-C6F90BA1AF02}" srcId="{43F93F45-3790-4A4E-8CFE-AB345169B0FB}" destId="{084F889F-237F-4724-AEA8-33DEA82A442E}" srcOrd="1" destOrd="0" parTransId="{A02C3A15-4AAC-4F82-8B7D-E9C9F2D213B5}" sibTransId="{48A3AD24-1832-4D56-AEA7-8617F203DEF8}"/>
    <dgm:cxn modelId="{9EB994EA-168F-46FF-8422-A14D04E0AF16}" srcId="{43F93F45-3790-4A4E-8CFE-AB345169B0FB}" destId="{812049D6-3126-4DF7-A718-C8FF81E28C69}" srcOrd="4" destOrd="0" parTransId="{235BCD8D-1B8A-4B28-96F2-273A70341C5C}" sibTransId="{B478BAF0-E6D0-4BF8-B25D-D6A1FCA9B9E9}"/>
    <dgm:cxn modelId="{03E0DC4A-F765-4276-8552-85066426D25C}" type="presParOf" srcId="{A583ED48-5787-425A-9935-CA2AD121E47D}" destId="{66705EB8-0A36-4D07-9807-A2E5B07ECF40}" srcOrd="0" destOrd="0" presId="urn:microsoft.com/office/officeart/2005/8/layout/arrow3"/>
    <dgm:cxn modelId="{95553997-C875-44B7-87D9-3D2A6E19ECE6}" type="presParOf" srcId="{A583ED48-5787-425A-9935-CA2AD121E47D}" destId="{0903C7D2-7564-4460-8C3D-1CD1BB916B26}" srcOrd="1" destOrd="0" presId="urn:microsoft.com/office/officeart/2005/8/layout/arrow3"/>
    <dgm:cxn modelId="{AA5B842A-6666-44EE-9C29-BA941B1FFD5A}" type="presParOf" srcId="{A583ED48-5787-425A-9935-CA2AD121E47D}" destId="{778D923A-4497-495D-9580-E485389BEDB7}" srcOrd="2" destOrd="0" presId="urn:microsoft.com/office/officeart/2005/8/layout/arrow3"/>
    <dgm:cxn modelId="{660EB781-A25D-4449-9A8F-F1C3CEAC4A80}" type="presParOf" srcId="{A583ED48-5787-425A-9935-CA2AD121E47D}" destId="{4ABC86B0-DE0A-45D4-B20B-696557A5BBFC}" srcOrd="3" destOrd="0" presId="urn:microsoft.com/office/officeart/2005/8/layout/arrow3"/>
    <dgm:cxn modelId="{11676443-2AFA-4D70-AD63-AFE56A4F9E12}" type="presParOf" srcId="{A583ED48-5787-425A-9935-CA2AD121E47D}" destId="{894D165B-14D3-4AE4-BC65-9809889FE86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05EB8-0A36-4D07-9807-A2E5B07ECF40}">
      <dsp:nvSpPr>
        <dsp:cNvPr id="0" name=""/>
        <dsp:cNvSpPr/>
      </dsp:nvSpPr>
      <dsp:spPr>
        <a:xfrm rot="21300000">
          <a:off x="23334" y="1600866"/>
          <a:ext cx="7557455" cy="86544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C7D2-7564-4460-8C3D-1CD1BB916B26}">
      <dsp:nvSpPr>
        <dsp:cNvPr id="0" name=""/>
        <dsp:cNvSpPr/>
      </dsp:nvSpPr>
      <dsp:spPr>
        <a:xfrm>
          <a:off x="912495" y="203358"/>
          <a:ext cx="2281237" cy="162687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D923A-4497-495D-9580-E485389BEDB7}">
      <dsp:nvSpPr>
        <dsp:cNvPr id="0" name=""/>
        <dsp:cNvSpPr/>
      </dsp:nvSpPr>
      <dsp:spPr>
        <a:xfrm>
          <a:off x="4030186" y="0"/>
          <a:ext cx="2433320" cy="170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2"/>
              </a:solidFill>
            </a:rPr>
            <a:t>Strategie integrace cizinců ve městě Brně </a:t>
          </a:r>
          <a:r>
            <a:rPr lang="en-GB" sz="2400" kern="1200" dirty="0">
              <a:solidFill>
                <a:schemeClr val="tx2"/>
              </a:solidFill>
            </a:rPr>
            <a:t>2020–2026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4030186" y="0"/>
        <a:ext cx="2433320" cy="1708213"/>
      </dsp:txXfrm>
    </dsp:sp>
    <dsp:sp modelId="{4ABC86B0-DE0A-45D4-B20B-696557A5BBFC}">
      <dsp:nvSpPr>
        <dsp:cNvPr id="0" name=""/>
        <dsp:cNvSpPr/>
      </dsp:nvSpPr>
      <dsp:spPr>
        <a:xfrm>
          <a:off x="4410392" y="2236946"/>
          <a:ext cx="2281237" cy="162687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165B-14D3-4AE4-BC65-9809889FE867}">
      <dsp:nvSpPr>
        <dsp:cNvPr id="0" name=""/>
        <dsp:cNvSpPr/>
      </dsp:nvSpPr>
      <dsp:spPr>
        <a:xfrm>
          <a:off x="1140618" y="2358961"/>
          <a:ext cx="2433320" cy="170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00000"/>
            <a:buNone/>
          </a:pPr>
          <a:r>
            <a:rPr lang="cs-CZ" altLang="cs-CZ" sz="2400" kern="1200" dirty="0">
              <a:solidFill>
                <a:schemeClr val="tx2"/>
              </a:solidFill>
            </a:rPr>
            <a:t>Interkulturní práce v rámci samosprávy 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1140618" y="2358961"/>
        <a:ext cx="2433320" cy="170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AF64-A59E-49BE-AE5B-39FC8DED1132}" type="datetimeFigureOut">
              <a:rPr lang="cs-CZ" smtClean="0"/>
              <a:t>29.01.2021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66838" y="1143000"/>
            <a:ext cx="4124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472D6-BF83-4139-AE83-0450D90D3A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1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0641"/>
            <a:ext cx="8948737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0" name="Obrázek 9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B8B4B670-9CE4-4D52-8163-DCDF4805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5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1956"/>
            <a:ext cx="7772400" cy="1053101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15416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9077"/>
            <a:ext cx="8949600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2" name="Obrázek 11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2E02476E-B194-4627-B730-7702CED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4965"/>
            <a:ext cx="7772400" cy="669015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695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 dirty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544" y="6322869"/>
            <a:ext cx="8949600" cy="36419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DBA51A0-FF55-4B1E-948C-63E6F7C3B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47" y="3051803"/>
            <a:ext cx="1620218" cy="378127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23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486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666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84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1622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229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1322188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16" y="2552704"/>
            <a:ext cx="7605529" cy="3603092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8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916" y="2088700"/>
            <a:ext cx="3708000" cy="406709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695" y="2088700"/>
            <a:ext cx="3708000" cy="4067096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09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59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0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1956"/>
            <a:ext cx="7772400" cy="1053101"/>
          </a:xfrm>
        </p:spPr>
        <p:txBody>
          <a:bodyPr anchor="b"/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15416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9077"/>
            <a:ext cx="8949600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2" name="Obrázek 11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2E02476E-B194-4627-B730-7702CED828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4965"/>
            <a:ext cx="7772400" cy="669015"/>
          </a:xfrm>
        </p:spPr>
        <p:txBody>
          <a:bodyPr anchor="b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7695"/>
            <a:ext cx="7772400" cy="624287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544" y="6322869"/>
            <a:ext cx="8949600" cy="36419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DBA51A0-FF55-4B1E-948C-63E6F7C3B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947" y="3051803"/>
            <a:ext cx="1620218" cy="378127"/>
          </a:xfrm>
          <a:prstGeom prst="rect">
            <a:avLst/>
          </a:prstGeom>
        </p:spPr>
      </p:pic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2A7BB364-39A0-47EF-8F6D-9A13F1FBCB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accent3"/>
                </a:solidFill>
              </a:defRPr>
            </a:lvl1pPr>
            <a:lvl2pPr marL="2340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4860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6660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8460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2237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4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1322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916" y="2552704"/>
            <a:ext cx="7605529" cy="3603092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b="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b="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b="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916" y="2088700"/>
            <a:ext cx="3708000" cy="406709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695" y="2088700"/>
            <a:ext cx="3708000" cy="406709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0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1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86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čá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30641"/>
            <a:ext cx="8948737" cy="364195"/>
          </a:xfrm>
        </p:spPr>
        <p:txBody>
          <a:bodyPr anchor="ctr"/>
          <a:lstStyle/>
          <a:p>
            <a:pPr algn="ctr"/>
            <a:r>
              <a:rPr lang="pl-PL" dirty="0"/>
              <a:t>autor prezentace, datum prezentace, oddělení, adresa</a:t>
            </a:r>
            <a:endParaRPr lang="cs-CZ" dirty="0"/>
          </a:p>
        </p:txBody>
      </p:sp>
      <p:pic>
        <p:nvPicPr>
          <p:cNvPr id="10" name="Obrázek 9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B8B4B670-9CE4-4D52-8163-DCDF48053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85" y="2730571"/>
            <a:ext cx="2282513" cy="5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916" y="2088699"/>
            <a:ext cx="7605529" cy="406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916" y="6263963"/>
            <a:ext cx="5399812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3095" y="6263963"/>
            <a:ext cx="514350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4B5F40D9-71E5-4545-ABDC-4E1AD6F710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63" y="552811"/>
            <a:ext cx="1620218" cy="3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6" r:id="rId3"/>
    <p:sldLayoutId id="2147483674" r:id="rId4"/>
    <p:sldLayoutId id="2147483685" r:id="rId5"/>
    <p:sldLayoutId id="2147483676" r:id="rId6"/>
    <p:sldLayoutId id="2147483678" r:id="rId7"/>
    <p:sldLayoutId id="2147483679" r:id="rId8"/>
  </p:sldLayoutIdLst>
  <p:hf hdr="0" dt="0"/>
  <p:txStyles>
    <p:titleStyle>
      <a:lvl1pPr algn="l" defTabSz="91211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98000" indent="-198000" algn="l" defTabSz="912114" rtl="0" eaLnBrk="1" latinLnBrk="0" hangingPunct="1">
        <a:lnSpc>
          <a:spcPct val="100000"/>
        </a:lnSpc>
        <a:spcBef>
          <a:spcPts val="998"/>
        </a:spcBef>
        <a:buFont typeface="Open Sans" panose="020B0606030504020204" pitchFamily="34" charset="0"/>
        <a:buChar char="–"/>
        <a:defRPr sz="19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32000" indent="-198000" algn="l" defTabSz="912114" rtl="0" eaLnBrk="1" latinLnBrk="0" hangingPunct="1">
        <a:lnSpc>
          <a:spcPct val="100000"/>
        </a:lnSpc>
        <a:spcBef>
          <a:spcPts val="300"/>
        </a:spcBef>
        <a:buFont typeface="Open Sans" panose="020B0606030504020204" pitchFamily="34" charset="0"/>
        <a:buChar char="–"/>
        <a:defRPr sz="17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8000" indent="-162000" algn="l" defTabSz="912114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2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3221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916" y="2088699"/>
            <a:ext cx="7605529" cy="4067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916" y="6263963"/>
            <a:ext cx="5399812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autor prezentace, datum prezentace, oddělení,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3095" y="6263963"/>
            <a:ext cx="514350" cy="36419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A2BCEAA-0AD4-48FE-B655-399857AB8FE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Obsah obrázku objekt&#10;&#10;Popis vygenerován s velmi vysokou mírou spolehlivosti">
            <a:extLst>
              <a:ext uri="{FF2B5EF4-FFF2-40B4-BE49-F238E27FC236}">
                <a16:creationId xmlns:a16="http://schemas.microsoft.com/office/drawing/2014/main" id="{4B5F40D9-71E5-4545-ABDC-4E1AD6F710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763" y="552811"/>
            <a:ext cx="1620218" cy="3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dt="0"/>
  <p:txStyles>
    <p:titleStyle>
      <a:lvl1pPr algn="l" defTabSz="91211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98000" indent="-198000" algn="l" defTabSz="912114" rtl="0" eaLnBrk="1" latinLnBrk="0" hangingPunct="1">
        <a:lnSpc>
          <a:spcPct val="100000"/>
        </a:lnSpc>
        <a:spcBef>
          <a:spcPts val="998"/>
        </a:spcBef>
        <a:buFont typeface="Open Sans" panose="020B0606030504020204" pitchFamily="34" charset="0"/>
        <a:buChar char="–"/>
        <a:defRPr sz="1900" b="1" kern="1200">
          <a:solidFill>
            <a:schemeClr val="accent4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32000" indent="-198000" algn="l" defTabSz="912114" rtl="0" eaLnBrk="1" latinLnBrk="0" hangingPunct="1">
        <a:lnSpc>
          <a:spcPct val="100000"/>
        </a:lnSpc>
        <a:spcBef>
          <a:spcPts val="300"/>
        </a:spcBef>
        <a:buFont typeface="Open Sans" panose="020B0606030504020204" pitchFamily="34" charset="0"/>
        <a:buChar char="–"/>
        <a:defRPr sz="17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8000" indent="-162000" algn="l" defTabSz="912114" rtl="0" eaLnBrk="1" latinLnBrk="0" hangingPunct="1">
        <a:lnSpc>
          <a:spcPct val="100000"/>
        </a:lnSpc>
        <a:spcBef>
          <a:spcPts val="500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2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8000" indent="-162000" algn="l" defTabSz="912114" rtl="0" eaLnBrk="1" latinLnBrk="0" hangingPunct="1">
        <a:lnSpc>
          <a:spcPct val="100000"/>
        </a:lnSpc>
        <a:spcBef>
          <a:spcPts val="499"/>
        </a:spcBef>
        <a:buFont typeface="Open Sans" panose="020B0606030504020204" pitchFamily="34" charset="0"/>
        <a:buChar char="–"/>
        <a:defRPr sz="1400" kern="1200">
          <a:solidFill>
            <a:schemeClr val="accent5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ocialnipece.brno.cz/sluzby-mesta/publikace-vydane-odborem-socialnim-magistratu-mesta-brna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ceban.alexandru@brno.cz" TargetMode="External"/><Relationship Id="rId7" Type="http://schemas.openxmlformats.org/officeDocument/2006/relationships/hyperlink" Target="https://www.brno.cz/" TargetMode="External"/><Relationship Id="rId12" Type="http://schemas.openxmlformats.org/officeDocument/2006/relationships/image" Target="../media/image10.png"/><Relationship Id="rId2" Type="http://schemas.openxmlformats.org/officeDocument/2006/relationships/hyperlink" Target="mailto:safrankova.lenka@brno.cz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ittnerjakub.brno@gmail.com" TargetMode="External"/><Relationship Id="rId11" Type="http://schemas.openxmlformats.org/officeDocument/2006/relationships/image" Target="../media/image23.png"/><Relationship Id="rId5" Type="http://schemas.openxmlformats.org/officeDocument/2006/relationships/hyperlink" Target="mailto:vrbkova.julie@brno.cz" TargetMode="External"/><Relationship Id="rId10" Type="http://schemas.openxmlformats.org/officeDocument/2006/relationships/image" Target="../media/image22.png"/><Relationship Id="rId4" Type="http://schemas.openxmlformats.org/officeDocument/2006/relationships/hyperlink" Target="mailto:atassi.karin@brno.cz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45B04E-AD0B-4926-85C6-37A672B9B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5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6710B-CAD3-408C-AB98-F3AE332B6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599869"/>
          </a:xfrm>
        </p:spPr>
        <p:txBody>
          <a:bodyPr/>
          <a:lstStyle/>
          <a:p>
            <a:r>
              <a:rPr lang="cs-CZ" dirty="0"/>
              <a:t>Interkulturní práce ve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AABC85-26BE-461C-88A8-CE5FD63A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6" y="1571625"/>
            <a:ext cx="7605529" cy="4584170"/>
          </a:xfrm>
        </p:spPr>
        <p:txBody>
          <a:bodyPr>
            <a:normAutofit fontScale="47500" lnSpcReduction="20000"/>
          </a:bodyPr>
          <a:lstStyle/>
          <a:p>
            <a:pPr>
              <a:buFont typeface="Symbol" panose="05050102010706020507" pitchFamily="18" charset="2"/>
              <a:buChar char="Þ"/>
            </a:pPr>
            <a:r>
              <a:rPr lang="cs-CZ" sz="3300" dirty="0">
                <a:solidFill>
                  <a:schemeClr val="bg1">
                    <a:lumMod val="50000"/>
                  </a:schemeClr>
                </a:solidFill>
              </a:rPr>
              <a:t>Každá komunita je jiná a vyžaduje jiný přístup!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sz="3300" dirty="0">
                <a:solidFill>
                  <a:schemeClr val="bg1">
                    <a:lumMod val="50000"/>
                  </a:schemeClr>
                </a:solidFill>
              </a:rPr>
              <a:t>Míra potřebné podpory souvisí s jazykovou a kulturní vzdáleností dané komunity.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/>
              <a:t>Tyto potřeby mají všichni společné: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Zprostředkování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komunikace rodič – škola/školka/PPP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Vysvětlení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pojmů a procesů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Zápisy do </a:t>
            </a:r>
            <a:r>
              <a:rPr lang="cs-CZ" sz="3200" dirty="0">
                <a:solidFill>
                  <a:schemeClr val="bg1">
                    <a:lumMod val="50000"/>
                  </a:schemeClr>
                </a:solidFill>
              </a:rPr>
              <a:t>MŠ/ZŠ</a:t>
            </a: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Poradenství v konkrétních otázkách pro rodiče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     i školská zařízení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Vytváření systémových řešení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3200" b="0" dirty="0">
                <a:solidFill>
                  <a:schemeClr val="bg1">
                    <a:lumMod val="50000"/>
                  </a:schemeClr>
                </a:solidFill>
              </a:rPr>
              <a:t> Síťování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/>
              <a:t>! COVID – 19: </a:t>
            </a:r>
            <a:r>
              <a:rPr lang="cs-CZ" sz="3200" b="0" dirty="0"/>
              <a:t>rodiče neumí pomoci dětem, vázne komunikace se školou, výpadky z distanční výuky!</a:t>
            </a:r>
            <a:endParaRPr lang="cs-CZ" sz="32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200" dirty="0">
                <a:hlinkClick r:id="rId2"/>
              </a:rPr>
              <a:t>https://socialnipece.brno.cz/sluzby-mesta/publikace-vydane-odborem-socialnim-magistratu-mesta-brna/</a:t>
            </a:r>
            <a:r>
              <a:rPr lang="cs-CZ" sz="3200" dirty="0"/>
              <a:t>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60A8425-0263-4334-BA00-532AA18F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752FE2-CC4C-4997-B343-C22AFE2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D952CF-577C-4C31-9E02-990E14A1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2206281"/>
            <a:ext cx="2809954" cy="2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88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97A76-E54B-4B0C-9003-919C009C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723694"/>
          </a:xfrm>
        </p:spPr>
        <p:txBody>
          <a:bodyPr/>
          <a:lstStyle/>
          <a:p>
            <a:r>
              <a:rPr lang="cs-CZ" dirty="0"/>
              <a:t>Ukrajinci, Rumuni, </a:t>
            </a:r>
            <a:r>
              <a:rPr lang="cs-CZ" dirty="0" err="1"/>
              <a:t>Moldavci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73A27B-25BA-44FE-8E09-425B52A1E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6" y="1514475"/>
            <a:ext cx="7605529" cy="464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Nejčastější asistence: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Vyhledání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vhodné MŠ/ZŠ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, zápis dětí.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Komunikace s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PPP.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Mediace nedorozumění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škola x rodič.</a:t>
            </a:r>
          </a:p>
          <a:p>
            <a:pPr marL="0" indent="0">
              <a:buNone/>
            </a:pPr>
            <a:r>
              <a:rPr lang="cs-CZ" dirty="0"/>
              <a:t>Nejčastější problémy: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Reakce dítěte na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zátěž migrace a cizosti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– projevy agrese/neadekvátní reakce ve škole či školní družině; sdružování více dětí – cizinců v rámci obrany; následná komunikace s rodiči.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Žáci se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speciálními vzdělávacími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potřebami (kulturní bariéra).</a:t>
            </a:r>
          </a:p>
          <a:p>
            <a:pPr marL="0" indent="0">
              <a:buNone/>
            </a:pPr>
            <a:r>
              <a:rPr lang="cs-CZ" dirty="0"/>
              <a:t>Systémové kroky: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Informační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videa a letáky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, šířené online.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ECB7DB-C7C8-4F58-AA45-7B434ABE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16" y="6263963"/>
            <a:ext cx="7447684" cy="576575"/>
          </a:xfrm>
        </p:spPr>
        <p:txBody>
          <a:bodyPr/>
          <a:lstStyle/>
          <a:p>
            <a:pPr algn="ctr"/>
            <a:r>
              <a:rPr lang="pl-PL" dirty="0"/>
              <a:t>Mgr. Alexandru Ceban,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DFDE25-B299-477C-B3C4-E535CB42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11</a:t>
            </a:fld>
            <a:endParaRPr lang="cs-CZ"/>
          </a:p>
        </p:txBody>
      </p:sp>
      <p:pic>
        <p:nvPicPr>
          <p:cNvPr id="7" name="Obrázek 6" descr="vlajka Ukrajiny">
            <a:extLst>
              <a:ext uri="{FF2B5EF4-FFF2-40B4-BE49-F238E27FC236}">
                <a16:creationId xmlns:a16="http://schemas.microsoft.com/office/drawing/2014/main" id="{A80B4A5F-ECD1-4C83-8EF6-2AA8F111FC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327368"/>
            <a:ext cx="891270" cy="42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lajka Rumunska">
            <a:extLst>
              <a:ext uri="{FF2B5EF4-FFF2-40B4-BE49-F238E27FC236}">
                <a16:creationId xmlns:a16="http://schemas.microsoft.com/office/drawing/2014/main" id="{9321FB12-39FA-44BF-94A3-FB79AFF8DE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049204"/>
            <a:ext cx="891270" cy="426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lajka Moldavska">
            <a:extLst>
              <a:ext uri="{FF2B5EF4-FFF2-40B4-BE49-F238E27FC236}">
                <a16:creationId xmlns:a16="http://schemas.microsoft.com/office/drawing/2014/main" id="{54207A51-BD89-448E-88F1-434106D985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771040"/>
            <a:ext cx="891270" cy="426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5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F2542-3B00-49D3-BF8C-CF99A82C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816356"/>
          </a:xfrm>
        </p:spPr>
        <p:txBody>
          <a:bodyPr/>
          <a:lstStyle/>
          <a:p>
            <a:r>
              <a:rPr lang="cs-CZ" dirty="0" err="1"/>
              <a:t>Arabskojazyčná</a:t>
            </a:r>
            <a:r>
              <a:rPr lang="cs-CZ" dirty="0"/>
              <a:t> komunita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538F1-7CDD-45FF-AB76-66A760D0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6" y="2714625"/>
            <a:ext cx="7605529" cy="3441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Nejčastější asistence: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Vysvětlení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pojmů a procesů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(jazyková a kulturní bariéra!).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Schůzky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pro rodiče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prvňáků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Individuální schůzky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pro rodiče a učitele.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Podpora s hledáním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doučování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pro děti, zprostředkování komunikace s doučujícími (klíčová role doučujících z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</a:rPr>
              <a:t>PdF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MU v době distanční výuky!).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PPP.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63E8D6-5184-4AFD-B042-08EB82AB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16" y="6263963"/>
            <a:ext cx="7447684" cy="479737"/>
          </a:xfrm>
        </p:spPr>
        <p:txBody>
          <a:bodyPr/>
          <a:lstStyle/>
          <a:p>
            <a:pPr algn="ctr"/>
            <a:r>
              <a:rPr lang="pl-PL" dirty="0"/>
              <a:t>Bc. Karin Atassi,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369806-8042-476B-907F-E74FEDB6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12</a:t>
            </a:fld>
            <a:endParaRPr lang="cs-CZ"/>
          </a:p>
        </p:txBody>
      </p:sp>
      <p:pic>
        <p:nvPicPr>
          <p:cNvPr id="7" name="Obrázek 6" descr="A map showing the Arab world, where Arabic is the primary language. ">
            <a:extLst>
              <a:ext uri="{FF2B5EF4-FFF2-40B4-BE49-F238E27FC236}">
                <a16:creationId xmlns:a16="http://schemas.microsoft.com/office/drawing/2014/main" id="{00F7550D-C870-45FD-9378-F790335271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274556"/>
            <a:ext cx="2891520" cy="156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2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44240-2809-458D-8EEA-D1E1B9135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Arabskojazyčná</a:t>
            </a:r>
            <a:r>
              <a:rPr lang="cs-CZ" dirty="0"/>
              <a:t> komunita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D5DA8E-803A-4B47-ABDC-5E3C08711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Nejčastější problémy: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Šikana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dětí, jejich nepřijetí v nové škole.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Žáci se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speciálními vzdělávacími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potřebami.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Nedorozumění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škola x rodič.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Školy se obávají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využít služeb interkulturních pracovníků.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Systémové kroky: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Spolupráce s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PPP.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Kurzy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sociokulturní orientace (spolupráce s integračním centrem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</a:rPr>
              <a:t>JmK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Individuální schůzky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rodiče a učitele.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Překlady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materiálů pro rodiče.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Informační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kampaně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</a:rPr>
              <a:t>WhatsUp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, FB).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1F8933-BADF-4BF8-B83C-8BC2C377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Bc. Karin Atassi,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FD6B16-E0E1-4CD3-AC66-65EEABAC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8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03E96A-2317-4A3E-9F52-5C24992E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866569"/>
          </a:xfrm>
        </p:spPr>
        <p:txBody>
          <a:bodyPr/>
          <a:lstStyle/>
          <a:p>
            <a:r>
              <a:rPr lang="cs-CZ" dirty="0"/>
              <a:t>Vietnamská komunita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F23D5-5131-4EFD-BFFE-10E98C853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Školství = prioritní integrační téma.</a:t>
            </a:r>
          </a:p>
          <a:p>
            <a:pPr marL="0" indent="0">
              <a:buNone/>
            </a:pPr>
            <a:r>
              <a:rPr lang="cs-CZ" dirty="0"/>
              <a:t>Problémy: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Vietnamská komunita –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různorodost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– více generací žijících v ČR – různá úroveň čj.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Komunikace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rodiče x škola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: překážky jazykové a kulturní.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Problémy vietnamských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dětí, které nově přiletěly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(jazykové, kulturní).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Děti vietnamských rodičů, které mluví česky (fenomén „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dítě překladatel“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Těžkosti českých pedagogů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při výuce na školách.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259B73-A587-40D6-B54D-056B2C88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15" y="6263963"/>
            <a:ext cx="7476259" cy="434860"/>
          </a:xfrm>
        </p:spPr>
        <p:txBody>
          <a:bodyPr/>
          <a:lstStyle/>
          <a:p>
            <a:pPr algn="ctr"/>
            <a:r>
              <a:rPr lang="pl-PL" dirty="0"/>
              <a:t>Mgr. Julie Lien Vrbková,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40E73B-09AC-45B0-8B59-E6EF7E00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14</a:t>
            </a:fld>
            <a:endParaRPr lang="cs-CZ"/>
          </a:p>
        </p:txBody>
      </p:sp>
      <p:pic>
        <p:nvPicPr>
          <p:cNvPr id="9" name="Obrázek 8" descr="Flag of Vietnam">
            <a:extLst>
              <a:ext uri="{FF2B5EF4-FFF2-40B4-BE49-F238E27FC236}">
                <a16:creationId xmlns:a16="http://schemas.microsoft.com/office/drawing/2014/main" id="{E5B8C7DC-EA9E-443B-BA5F-7C8B3AB3653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3" y="1679368"/>
            <a:ext cx="1028701" cy="677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171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378C5-0DD4-45B8-AC2B-00D4C798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590344"/>
          </a:xfrm>
        </p:spPr>
        <p:txBody>
          <a:bodyPr/>
          <a:lstStyle/>
          <a:p>
            <a:r>
              <a:rPr lang="cs-CZ" dirty="0"/>
              <a:t>Vietnamská komunita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F7CE2-9041-41D3-B187-C0EB38413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6" y="1238250"/>
            <a:ext cx="7605529" cy="491754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/>
              <a:t>Systémová řešení: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Integrační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videa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ve vietnamštině (návody, jak řešit různé životní situace, např. jak zapsat dítě do MŠ? Jak vyplnit přihlášku na SŠ? atd.)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informační kanál: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FB skupina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- sdílení integračních materiálů, letáčků, videí.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Přednášky a integrační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kurzy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o českém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  školství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pro rodiče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ve vietnamštině.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Přednášky pro pedagogy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o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  vietnamském jazyce, kultuře a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   sociokulturních problémech</a:t>
            </a:r>
          </a:p>
          <a:p>
            <a:pPr marL="0" lvl="0" indent="0">
              <a:spcBef>
                <a:spcPts val="0"/>
              </a:spcBef>
              <a:buNone/>
            </a:pP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Interkulturní pracovník pro školství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734DE-D3F3-4A01-ABE9-2E8D09C0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Julie Lien Vrbková, Odbor sociální péče, Oddělení sociálního začleňování, Anenská 10, 602 00 Brno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CD2AAF-7793-4D5B-9054-9A71B482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15</a:t>
            </a:fld>
            <a:endParaRPr lang="cs-CZ"/>
          </a:p>
        </p:txBody>
      </p:sp>
      <p:pic>
        <p:nvPicPr>
          <p:cNvPr id="6" name="Zástupný obsah 6" descr="Obsah obrázku text, osoba, interiér, snímek obrazovky&#10;&#10;Popis byl vytvořen automaticky">
            <a:extLst>
              <a:ext uri="{FF2B5EF4-FFF2-40B4-BE49-F238E27FC236}">
                <a16:creationId xmlns:a16="http://schemas.microsoft.com/office/drawing/2014/main" id="{1A3D2927-0E50-463B-9FF9-EE18BD4A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49" y="3092751"/>
            <a:ext cx="3416793" cy="33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6CD60-FAF8-406E-9538-FE1ABCDA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628444"/>
          </a:xfrm>
        </p:spPr>
        <p:txBody>
          <a:bodyPr/>
          <a:lstStyle/>
          <a:p>
            <a:r>
              <a:rPr lang="cs-CZ" dirty="0"/>
              <a:t>Vietnamská komunita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FA0D1-A555-4559-9221-74C7174CA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 praxe interkulturní pracovníka s vietnamštinou pro školství: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Při zápisu dětí do školy rodiče často vše odsouhlasí a vše vypadá dobře, ale potom škola nechápe, proč rodiče už rok se školou nekomunikují. Proč?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Při distanční výuce se na nás obrátilo několik škol, že všichni žáci se připojují přes </a:t>
            </a:r>
            <a:r>
              <a:rPr lang="cs-CZ" b="0" dirty="0" err="1">
                <a:solidFill>
                  <a:schemeClr val="bg1">
                    <a:lumMod val="50000"/>
                  </a:schemeClr>
                </a:solidFill>
              </a:rPr>
              <a:t>Teamsy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, ale jediná vietnamská žákyně nebo žák z celé třídy ne. Proč?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0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5B2D1E-E6CF-43C4-A1C7-DCD4081F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Jakub Bittner, Odbor sociální péče, Oddělení sociálního začleňování, Anenská 10, 602 00 Brno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6BD97C-5FDE-4B9D-AB4A-36C24C34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16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1EF8130-93E0-4570-8B19-4A3887396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044" y="4197634"/>
            <a:ext cx="3012788" cy="201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7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97CFF-17AE-40AC-989B-4EEDCEC9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574965"/>
            <a:ext cx="7772400" cy="292185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 </a:t>
            </a:r>
            <a:r>
              <a:rPr lang="cs-CZ"/>
              <a:t>za pozornost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AC7265-B0BD-495E-AE53-AC24B6FDF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011865"/>
            <a:ext cx="7772400" cy="1724434"/>
          </a:xfrm>
        </p:spPr>
        <p:txBody>
          <a:bodyPr/>
          <a:lstStyle/>
          <a:p>
            <a:r>
              <a:rPr lang="cs-CZ" dirty="0"/>
              <a:t>Mgr. Lenka Šafránková Pavlíčková, </a:t>
            </a:r>
            <a:r>
              <a:rPr lang="cs-CZ" dirty="0">
                <a:hlinkClick r:id="rId2"/>
              </a:rPr>
              <a:t>safrankova.lenka@brno.cz</a:t>
            </a:r>
            <a:r>
              <a:rPr lang="cs-CZ" dirty="0"/>
              <a:t> </a:t>
            </a:r>
          </a:p>
          <a:p>
            <a:r>
              <a:rPr lang="cs-CZ" dirty="0"/>
              <a:t>Mgr. Alexandru Ceban, </a:t>
            </a:r>
            <a:r>
              <a:rPr lang="cs-CZ" dirty="0">
                <a:hlinkClick r:id="rId3"/>
              </a:rPr>
              <a:t>ceban.alexandru@brno.cz</a:t>
            </a:r>
            <a:r>
              <a:rPr lang="cs-CZ" dirty="0"/>
              <a:t>  </a:t>
            </a:r>
          </a:p>
          <a:p>
            <a:r>
              <a:rPr lang="cs-CZ" dirty="0"/>
              <a:t>Bc. Karin </a:t>
            </a:r>
            <a:r>
              <a:rPr lang="cs-CZ" dirty="0" err="1"/>
              <a:t>Atassi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atassi.karin@brno.cz</a:t>
            </a:r>
            <a:r>
              <a:rPr lang="cs-CZ" dirty="0"/>
              <a:t> </a:t>
            </a:r>
          </a:p>
          <a:p>
            <a:r>
              <a:rPr lang="cs-CZ" dirty="0"/>
              <a:t>Mgr. Julie Lien Vrbková, </a:t>
            </a:r>
            <a:r>
              <a:rPr lang="cs-CZ" dirty="0">
                <a:hlinkClick r:id="rId5"/>
              </a:rPr>
              <a:t>vrbkova.julie@brno.cz</a:t>
            </a:r>
            <a:r>
              <a:rPr lang="cs-CZ" dirty="0"/>
              <a:t> </a:t>
            </a:r>
          </a:p>
          <a:p>
            <a:r>
              <a:rPr lang="cs-CZ" dirty="0"/>
              <a:t>Jakub Bittner. </a:t>
            </a:r>
            <a:r>
              <a:rPr lang="cs-CZ" dirty="0">
                <a:hlinkClick r:id="rId6"/>
              </a:rPr>
              <a:t>Bittnerjakub.brno@gmail.com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E460DD8-19DE-4A86-A544-CB048C73A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5372104"/>
            <a:ext cx="7772400" cy="36419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CE380B6D-4681-467A-8CF6-8C1669071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Oddělení sociálního začleňování, Odbor sociální péče, Magistrát města Brna, Anenská 10, 602 00 Brno</a:t>
            </a:r>
            <a:endParaRPr lang="cs-CZ" dirty="0"/>
          </a:p>
        </p:txBody>
      </p:sp>
      <p:pic>
        <p:nvPicPr>
          <p:cNvPr id="15" name="Obrázek 14">
            <a:hlinkClick r:id="rId7"/>
            <a:extLst>
              <a:ext uri="{FF2B5EF4-FFF2-40B4-BE49-F238E27FC236}">
                <a16:creationId xmlns:a16="http://schemas.microsoft.com/office/drawing/2014/main" id="{A69F771E-7D1E-4D47-82C6-AFEB67EAE9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153" y="5894763"/>
            <a:ext cx="75625" cy="162709"/>
          </a:xfrm>
          <a:prstGeom prst="rect">
            <a:avLst/>
          </a:prstGeom>
        </p:spPr>
      </p:pic>
      <p:pic>
        <p:nvPicPr>
          <p:cNvPr id="17" name="Obrázek 16">
            <a:hlinkClick r:id="rId7"/>
            <a:extLst>
              <a:ext uri="{FF2B5EF4-FFF2-40B4-BE49-F238E27FC236}">
                <a16:creationId xmlns:a16="http://schemas.microsoft.com/office/drawing/2014/main" id="{2B1EFFB5-AE72-44B3-BC20-3C23DB9B04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4" y="5881013"/>
            <a:ext cx="190209" cy="190209"/>
          </a:xfrm>
          <a:prstGeom prst="rect">
            <a:avLst/>
          </a:prstGeom>
        </p:spPr>
      </p:pic>
      <p:pic>
        <p:nvPicPr>
          <p:cNvPr id="19" name="Obrázek 18" descr="Obsah obrázku sekera&#10;&#10;Popis vygenerován s vysokou mírou spolehlivosti">
            <a:hlinkClick r:id="rId7"/>
            <a:extLst>
              <a:ext uri="{FF2B5EF4-FFF2-40B4-BE49-F238E27FC236}">
                <a16:creationId xmlns:a16="http://schemas.microsoft.com/office/drawing/2014/main" id="{B1893B66-5B6B-4D69-8610-7A887126E01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14" y="5897054"/>
            <a:ext cx="192501" cy="158126"/>
          </a:xfrm>
          <a:prstGeom prst="rect">
            <a:avLst/>
          </a:prstGeom>
        </p:spPr>
      </p:pic>
      <p:pic>
        <p:nvPicPr>
          <p:cNvPr id="21" name="Obrázek 20">
            <a:hlinkClick r:id="rId7"/>
            <a:extLst>
              <a:ext uri="{FF2B5EF4-FFF2-40B4-BE49-F238E27FC236}">
                <a16:creationId xmlns:a16="http://schemas.microsoft.com/office/drawing/2014/main" id="{E029B4BB-9E25-4591-AB43-FEFE124A0DB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85" y="5885596"/>
            <a:ext cx="256668" cy="1810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6115D2-F3B5-437C-88AE-C3CE949F1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9889" y="167870"/>
            <a:ext cx="4538660" cy="26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8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037C3-5E75-4EC1-971E-D46611832D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Interkulturní práce na brněnském magistrátu: podpora školy i rodiny v začleňování cizinců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F85583-18D6-4728-9599-D9009AB66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endParaRPr lang="cs-CZ" altLang="cs-CZ" sz="1600" dirty="0">
              <a:solidFill>
                <a:srgbClr val="FF0000"/>
              </a:solidFill>
            </a:endParaRPr>
          </a:p>
          <a:p>
            <a:r>
              <a:rPr lang="cs-CZ" altLang="cs-CZ" sz="1600" dirty="0">
                <a:solidFill>
                  <a:schemeClr val="tx2"/>
                </a:solidFill>
              </a:rPr>
              <a:t>Mgr. Lenka Šafránková Pavlíčková, </a:t>
            </a:r>
            <a:r>
              <a:rPr lang="cs-CZ" altLang="cs-CZ" sz="1600" b="0" i="1" dirty="0">
                <a:solidFill>
                  <a:schemeClr val="tx2"/>
                </a:solidFill>
              </a:rPr>
              <a:t>Poradkyně pro cizince a Koordinátorka interkulturní práce, </a:t>
            </a:r>
            <a:r>
              <a:rPr lang="cs-CZ" altLang="cs-CZ" sz="1600" b="0" dirty="0">
                <a:solidFill>
                  <a:schemeClr val="tx2"/>
                </a:solidFill>
              </a:rPr>
              <a:t>Magistrát města Brna, Odbor sociální péče, Oddělení sociálního začleňování</a:t>
            </a:r>
          </a:p>
          <a:p>
            <a:endParaRPr lang="cs-CZ" sz="16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CA9F4C-967F-4820-B618-F9BC7082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5F022-242C-4AB5-A32D-66D42300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528423"/>
          </a:xfrm>
        </p:spPr>
        <p:txBody>
          <a:bodyPr/>
          <a:lstStyle/>
          <a:p>
            <a:r>
              <a:rPr lang="cs-CZ" dirty="0"/>
              <a:t>Cizinci v Brně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C0FEDE-B281-409B-8B3B-E1BB8FD6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16" y="1714500"/>
            <a:ext cx="7605529" cy="4441296"/>
          </a:xfrm>
        </p:spPr>
        <p:txBody>
          <a:bodyPr/>
          <a:lstStyle/>
          <a:p>
            <a:pPr marL="342900" indent="-3429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/>
              <a:t>37 071 cizinců </a:t>
            </a:r>
            <a:r>
              <a:rPr lang="cs-CZ" altLang="cs-CZ" sz="2000" dirty="0"/>
              <a:t>s dlouhodobým nebo trvalým pobytem </a:t>
            </a:r>
            <a:r>
              <a:rPr lang="cs-CZ" altLang="cs-CZ" sz="2000" b="1" dirty="0"/>
              <a:t>ze148</a:t>
            </a:r>
            <a:r>
              <a:rPr lang="cs-CZ" altLang="cs-CZ" sz="2000" dirty="0"/>
              <a:t> zemí (</a:t>
            </a:r>
            <a:r>
              <a:rPr lang="cs-CZ" altLang="cs-CZ" sz="2000" b="1" dirty="0"/>
              <a:t>10 % </a:t>
            </a:r>
            <a:r>
              <a:rPr lang="cs-CZ" altLang="cs-CZ" sz="2000" dirty="0"/>
              <a:t>meziroční růst)</a:t>
            </a:r>
          </a:p>
          <a:p>
            <a:pPr marL="342900" indent="-342900">
              <a:spcBef>
                <a:spcPts val="4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Září 2020: schválena </a:t>
            </a:r>
            <a:r>
              <a:rPr lang="cs-CZ" altLang="cs-CZ" sz="2000" dirty="0">
                <a:solidFill>
                  <a:srgbClr val="FF0000"/>
                </a:solidFill>
              </a:rPr>
              <a:t>Strategie integrace cizinců ve městě Brně 2020 - 2026</a:t>
            </a:r>
          </a:p>
          <a:p>
            <a:pPr marL="547688" indent="-546100">
              <a:spcBef>
                <a:spcPts val="4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cs-CZ" altLang="cs-CZ" sz="2000" dirty="0">
              <a:solidFill>
                <a:srgbClr val="00000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BEE229-71D6-427C-8127-05E3307D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4740" y="6191067"/>
            <a:ext cx="8085859" cy="250480"/>
          </a:xfrm>
        </p:spPr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56DA31-FCE2-4AFA-9C46-85076CA9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3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83DE812-AB3F-4138-9A02-8EB29E45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55" y="3651604"/>
            <a:ext cx="3709621" cy="192105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4AE2D31-58D3-4BC9-9CE2-1ACCE661D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88" b="259"/>
          <a:stretch/>
        </p:blipFill>
        <p:spPr>
          <a:xfrm>
            <a:off x="5521466" y="3069644"/>
            <a:ext cx="2608804" cy="30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094C6-81B5-4AF1-A1D6-6C077FE6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900327"/>
            <a:ext cx="7596000" cy="509373"/>
          </a:xfrm>
        </p:spPr>
        <p:txBody>
          <a:bodyPr/>
          <a:lstStyle/>
          <a:p>
            <a:r>
              <a:rPr lang="cs-CZ" dirty="0"/>
              <a:t>Žáci – cizinci na ZŠ v Brně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1956C5E-6F08-4D73-B906-6C3430F5B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61" y="2703911"/>
            <a:ext cx="5093916" cy="2964256"/>
          </a:xfrm>
          <a:prstGeom prst="rect">
            <a:avLst/>
          </a:prstGeo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B1F032-8812-4C01-9F16-25123E4C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autor prezentace, datum prezentace, oddělení, adresa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6CE412-3B6C-4393-A2DC-E4C58A66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151824F-33FE-4DE9-9738-078DE8119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441" y="2703913"/>
            <a:ext cx="3092842" cy="29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8314F-4A5D-43FA-A6FB-22390B18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630936"/>
          </a:xfrm>
        </p:spPr>
        <p:txBody>
          <a:bodyPr>
            <a:normAutofit/>
          </a:bodyPr>
          <a:lstStyle/>
          <a:p>
            <a:r>
              <a:rPr lang="cs-CZ" sz="1800" b="0" dirty="0"/>
              <a:t>Podpora školy a pedagogů pro zvládnutí specifik </a:t>
            </a:r>
            <a:r>
              <a:rPr lang="cs-CZ" sz="1800" b="0" dirty="0" err="1"/>
              <a:t>ped</a:t>
            </a:r>
            <a:r>
              <a:rPr lang="cs-CZ" sz="1800" b="0" dirty="0"/>
              <a:t>.</a:t>
            </a:r>
            <a:br>
              <a:rPr lang="cs-CZ" sz="1800" b="0" dirty="0"/>
            </a:br>
            <a:r>
              <a:rPr lang="cs-CZ" sz="1800" b="0" dirty="0"/>
              <a:t>práce, systémová řešení problémů na půdě školy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D4A4FC-DB09-4054-B4A3-6EFCAA4A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16" y="6263963"/>
            <a:ext cx="7786504" cy="470212"/>
          </a:xfrm>
        </p:spPr>
        <p:txBody>
          <a:bodyPr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8C4646-EF45-41CC-AE58-CCBF1250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5</a:t>
            </a:fld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99E1A19D-9CD8-43C5-AEA6-08A3BE82D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" y="1166393"/>
            <a:ext cx="7786503" cy="5722088"/>
          </a:xfrm>
        </p:spPr>
      </p:pic>
    </p:spTree>
    <p:extLst>
      <p:ext uri="{BB962C8B-B14F-4D97-AF65-F5344CB8AC3E}">
        <p14:creationId xmlns:p14="http://schemas.microsoft.com/office/powerpoint/2010/main" val="244615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4A321-CC49-47CD-AC5E-244E3195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7"/>
            <a:ext cx="7596000" cy="571294"/>
          </a:xfrm>
        </p:spPr>
        <p:txBody>
          <a:bodyPr>
            <a:normAutofit/>
          </a:bodyPr>
          <a:lstStyle/>
          <a:p>
            <a:r>
              <a:rPr lang="cs-CZ" sz="1800" b="0" dirty="0"/>
              <a:t>Adaptace dětí cizinců po nástupu do školy, zorientování </a:t>
            </a:r>
            <a:br>
              <a:rPr lang="cs-CZ" sz="1800" b="0" dirty="0"/>
            </a:br>
            <a:r>
              <a:rPr lang="cs-CZ" sz="1800" b="0" dirty="0"/>
              <a:t>rodičů a rozvoj komunikace s rodiči dětí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5AA5F0-165F-4252-AE1F-7A5ACA95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16" y="6263963"/>
            <a:ext cx="7596000" cy="489262"/>
          </a:xfrm>
        </p:spPr>
        <p:txBody>
          <a:bodyPr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4B095F-1A55-4A57-B7E3-253C4B4A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6</a:t>
            </a:fld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199ABE9-D413-4887-A39D-645176624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1066450"/>
            <a:ext cx="8023652" cy="5668519"/>
          </a:xfrm>
        </p:spPr>
      </p:pic>
    </p:spTree>
    <p:extLst>
      <p:ext uri="{BB962C8B-B14F-4D97-AF65-F5344CB8AC3E}">
        <p14:creationId xmlns:p14="http://schemas.microsoft.com/office/powerpoint/2010/main" val="280885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41669-4CAB-49CE-BD27-36331CAD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1047544"/>
          </a:xfrm>
        </p:spPr>
        <p:txBody>
          <a:bodyPr/>
          <a:lstStyle/>
          <a:p>
            <a:r>
              <a:rPr lang="cs-CZ" dirty="0"/>
              <a:t>Integrace v Brně: obousměrný proces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38092BA-2D88-48C6-A7EE-8CC28B78C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306481"/>
              </p:ext>
            </p:extLst>
          </p:nvPr>
        </p:nvGraphicFramePr>
        <p:xfrm>
          <a:off x="782638" y="2089150"/>
          <a:ext cx="7604125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BE6B1E7-4D0D-40D3-81CD-F55734FB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BB6502-CBC0-4D55-BDC9-0AF936D8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84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2575A-C718-4600-B975-975DD81D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45" y="495506"/>
            <a:ext cx="7596000" cy="866569"/>
          </a:xfrm>
        </p:spPr>
        <p:txBody>
          <a:bodyPr/>
          <a:lstStyle/>
          <a:p>
            <a:r>
              <a:rPr lang="cs-CZ" dirty="0"/>
              <a:t>Interkulturní práce v Brně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4408A9-2116-4610-B7BA-74D190637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cs-CZ" altLang="cs-CZ" sz="2000" b="0" dirty="0">
                <a:solidFill>
                  <a:schemeClr val="tx2"/>
                </a:solidFill>
              </a:rPr>
              <a:t>Zaměřujeme se na největší jazykové skupiny ve městě: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2"/>
                </a:solidFill>
              </a:rPr>
              <a:t>ukrajinská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2"/>
                </a:solidFill>
              </a:rPr>
              <a:t>ruská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2"/>
                </a:solidFill>
              </a:rPr>
              <a:t>rumunská a moldavská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2"/>
                </a:solidFill>
              </a:rPr>
              <a:t>vietnamská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0" dirty="0">
                <a:solidFill>
                  <a:schemeClr val="tx2"/>
                </a:solidFill>
              </a:rPr>
              <a:t>arabská</a:t>
            </a:r>
          </a:p>
          <a:p>
            <a:pPr>
              <a:spcBef>
                <a:spcPts val="600"/>
              </a:spcBef>
              <a:buNone/>
            </a:pPr>
            <a:endParaRPr lang="cs-CZ" altLang="cs-CZ" sz="2000" b="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None/>
            </a:pPr>
            <a:endParaRPr lang="cs-CZ" altLang="cs-CZ" sz="2000" b="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cs-CZ" altLang="cs-CZ" sz="2000" b="0" dirty="0">
                <a:solidFill>
                  <a:schemeClr val="tx2"/>
                </a:solidFill>
              </a:rPr>
              <a:t>Zaměstnanci Magistrátu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"/>
            </a:pPr>
            <a:r>
              <a:rPr lang="cs-CZ" altLang="cs-CZ" sz="2000" dirty="0">
                <a:solidFill>
                  <a:schemeClr val="tx2"/>
                </a:solidFill>
              </a:rPr>
              <a:t>Cílem je zajistit zprostředkovat bezpečný kontakt mezi cizinci a zaměstnanci veřejných institucí a hledat systémová řešení</a:t>
            </a:r>
          </a:p>
          <a:p>
            <a:pPr>
              <a:spcBef>
                <a:spcPts val="600"/>
              </a:spcBef>
              <a:buNone/>
            </a:pPr>
            <a:endParaRPr lang="cs-CZ" altLang="cs-CZ" sz="2000" b="0" dirty="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None/>
            </a:pPr>
            <a:endParaRPr lang="cs-CZ" altLang="cs-CZ" b="0" dirty="0">
              <a:solidFill>
                <a:srgbClr val="000000"/>
              </a:solidFill>
            </a:endParaRPr>
          </a:p>
          <a:p>
            <a:pPr>
              <a:spcBef>
                <a:spcPts val="450"/>
              </a:spcBef>
              <a:buNone/>
            </a:pPr>
            <a:endParaRPr lang="cs-CZ" altLang="cs-CZ" b="0" dirty="0">
              <a:solidFill>
                <a:srgbClr val="000000"/>
              </a:solidFill>
            </a:endParaRPr>
          </a:p>
          <a:p>
            <a:endParaRPr lang="cs-CZ" b="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8DD43C-AB19-4E05-BA6D-F2181915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A786EC9-28A7-4666-839F-AF11CFF9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7078B9-DFC0-493B-8EF3-DE4E8D991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416863"/>
            <a:ext cx="4538660" cy="26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2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FE61F-2C6B-4B98-A0C2-4012FF8C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Interkulturní pracovník = most mezi dvěma světy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8AC7754-C266-46BE-8FBB-2B06FA4B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pl-PL" dirty="0"/>
              <a:t>Mgr. Lenka Šafránková Pavlíčková, Odbor sociální péče, Oddělení sociálního začleňování, Anenská 10, 602 00 Brno</a:t>
            </a:r>
            <a:endParaRPr lang="cs-CZ" dirty="0"/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BEEB10-42D8-44C8-BB62-0E4F3095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CEAA-0AD4-48FE-B655-399857AB8FE0}" type="slidenum">
              <a:rPr lang="cs-CZ" smtClean="0"/>
              <a:t>9</a:t>
            </a:fld>
            <a:endParaRPr lang="cs-CZ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840A691-5DB8-47B9-B6A5-ED7EBEFD0E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33" y="1955147"/>
            <a:ext cx="4367918" cy="41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18709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ní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Prezentace_MMB_zakladni  -  Jen pro čtení" id="{590EAA16-1B8F-41FA-9CC6-1C951DF02F22}" vid="{C9C0D640-2994-4973-BEAE-525412D3B01A}"/>
    </a:ext>
  </a:extLst>
</a:theme>
</file>

<file path=ppt/theme/theme2.xml><?xml version="1.0" encoding="utf-8"?>
<a:theme xmlns:a="http://schemas.openxmlformats.org/drawingml/2006/main" name="Sedivá">
  <a:themeElements>
    <a:clrScheme name="MMB">
      <a:dk1>
        <a:sysClr val="windowText" lastClr="000000"/>
      </a:dk1>
      <a:lt1>
        <a:sysClr val="window" lastClr="FFFFFF"/>
      </a:lt1>
      <a:dk2>
        <a:srgbClr val="5C646D"/>
      </a:dk2>
      <a:lt2>
        <a:srgbClr val="E9E9EA"/>
      </a:lt2>
      <a:accent1>
        <a:srgbClr val="ED1C24"/>
      </a:accent1>
      <a:accent2>
        <a:srgbClr val="F58466"/>
      </a:accent2>
      <a:accent3>
        <a:srgbClr val="FBBEA8"/>
      </a:accent3>
      <a:accent4>
        <a:srgbClr val="414142"/>
      </a:accent4>
      <a:accent5>
        <a:srgbClr val="808285"/>
      </a:accent5>
      <a:accent6>
        <a:srgbClr val="BCBEC0"/>
      </a:accent6>
      <a:hlink>
        <a:srgbClr val="F0DDD5"/>
      </a:hlink>
      <a:folHlink>
        <a:srgbClr val="E9E9EA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Prezentace_MMB_zakladni  -  Jen pro čtení" id="{590EAA16-1B8F-41FA-9CC6-1C951DF02F22}" vid="{80526EB9-DBEC-4568-A922-D5ACF64E1320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4BF0A578C59C41BE75EFFDC10CBDE6" ma:contentTypeVersion="12" ma:contentTypeDescription="Vytvoří nový dokument" ma:contentTypeScope="" ma:versionID="53e6bd415d3e616500b2d6c8a6f05f22">
  <xsd:schema xmlns:xsd="http://www.w3.org/2001/XMLSchema" xmlns:xs="http://www.w3.org/2001/XMLSchema" xmlns:p="http://schemas.microsoft.com/office/2006/metadata/properties" xmlns:ns3="3b57dcfd-a172-41e7-bb55-318a9ba244eb" xmlns:ns4="bc144104-8279-4bd6-9de0-b14c04c53474" targetNamespace="http://schemas.microsoft.com/office/2006/metadata/properties" ma:root="true" ma:fieldsID="dd6e2b1210ed35c97ac1d3abde1c3a3a" ns3:_="" ns4:_="">
    <xsd:import namespace="3b57dcfd-a172-41e7-bb55-318a9ba244eb"/>
    <xsd:import namespace="bc144104-8279-4bd6-9de0-b14c04c534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57dcfd-a172-41e7-bb55-318a9ba24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44104-8279-4bd6-9de0-b14c04c53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571D8-4F0E-4747-BB51-AD965979A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B5716C-A8C6-428B-B8C6-11E6049A5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92E465E-6CF4-43FF-8EB9-6FDF420C4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57dcfd-a172-41e7-bb55-318a9ba244eb"/>
    <ds:schemaRef ds:uri="bc144104-8279-4bd6-9de0-b14c04c53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01_Prezentace_MMB_zakladni</Template>
  <TotalTime>1175</TotalTime>
  <Words>1068</Words>
  <Application>Microsoft Office PowerPoint</Application>
  <PresentationFormat>Vlastní</PresentationFormat>
  <Paragraphs>132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Open Sans</vt:lpstr>
      <vt:lpstr>Symbol</vt:lpstr>
      <vt:lpstr>Wingdings</vt:lpstr>
      <vt:lpstr>Základní</vt:lpstr>
      <vt:lpstr>Sedivá</vt:lpstr>
      <vt:lpstr>Prezentace aplikace PowerPoint</vt:lpstr>
      <vt:lpstr>Interkulturní práce na brněnském magistrátu: podpora školy i rodiny v začleňování cizinců</vt:lpstr>
      <vt:lpstr>Cizinci v Brně</vt:lpstr>
      <vt:lpstr>Žáci – cizinci na ZŠ v Brně</vt:lpstr>
      <vt:lpstr>Podpora školy a pedagogů pro zvládnutí specifik ped. práce, systémová řešení problémů na půdě školy</vt:lpstr>
      <vt:lpstr>Adaptace dětí cizinců po nástupu do školy, zorientování  rodičů a rozvoj komunikace s rodiči dětí</vt:lpstr>
      <vt:lpstr>Integrace v Brně: obousměrný proces</vt:lpstr>
      <vt:lpstr>Interkulturní práce v Brně</vt:lpstr>
      <vt:lpstr>Interkulturní pracovník = most mezi dvěma světy</vt:lpstr>
      <vt:lpstr>Interkulturní práce ve školství</vt:lpstr>
      <vt:lpstr>Ukrajinci, Rumuni, Moldavci</vt:lpstr>
      <vt:lpstr>Arabskojazyčná komunita</vt:lpstr>
      <vt:lpstr>Arabskojazyčná komunita</vt:lpstr>
      <vt:lpstr>Vietnamská komunita</vt:lpstr>
      <vt:lpstr>Vietnamská komunita </vt:lpstr>
      <vt:lpstr>Vietnamská komunita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Šafránková Pavlíčková Lenka (MMB)</dc:creator>
  <cp:lastModifiedBy>Šafránková Pavlíčková Lenka (MMB)</cp:lastModifiedBy>
  <cp:revision>35</cp:revision>
  <dcterms:created xsi:type="dcterms:W3CDTF">2020-12-02T07:20:03Z</dcterms:created>
  <dcterms:modified xsi:type="dcterms:W3CDTF">2021-01-29T13:13:27Z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0x010100444BF0A578C59C41BE75EFFDC10CBDE6</vt:lpwstr>
  </property>
</Properties>
</file>